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784" r:id="rId2"/>
    <p:sldId id="3996" r:id="rId3"/>
    <p:sldId id="3997" r:id="rId4"/>
    <p:sldId id="4057" r:id="rId5"/>
    <p:sldId id="3998" r:id="rId6"/>
    <p:sldId id="3999" r:id="rId7"/>
    <p:sldId id="4020" r:id="rId8"/>
    <p:sldId id="4045" r:id="rId9"/>
    <p:sldId id="4002" r:id="rId10"/>
    <p:sldId id="4006" r:id="rId11"/>
    <p:sldId id="4001" r:id="rId12"/>
    <p:sldId id="4004" r:id="rId13"/>
    <p:sldId id="4003" r:id="rId14"/>
    <p:sldId id="4005" r:id="rId15"/>
    <p:sldId id="4046" r:id="rId16"/>
    <p:sldId id="4021" r:id="rId17"/>
    <p:sldId id="4007" r:id="rId18"/>
    <p:sldId id="4018" r:id="rId19"/>
    <p:sldId id="4010" r:id="rId20"/>
    <p:sldId id="4009" r:id="rId21"/>
    <p:sldId id="4011" r:id="rId22"/>
    <p:sldId id="4013" r:id="rId23"/>
    <p:sldId id="4047" r:id="rId24"/>
    <p:sldId id="4014" r:id="rId25"/>
    <p:sldId id="4016" r:id="rId26"/>
    <p:sldId id="4019" r:id="rId27"/>
    <p:sldId id="4015" r:id="rId28"/>
    <p:sldId id="4048" r:id="rId29"/>
    <p:sldId id="4023" r:id="rId30"/>
    <p:sldId id="4024" r:id="rId31"/>
    <p:sldId id="4025" r:id="rId32"/>
    <p:sldId id="4026" r:id="rId33"/>
    <p:sldId id="4027" r:id="rId34"/>
    <p:sldId id="4028" r:id="rId35"/>
    <p:sldId id="4029" r:id="rId36"/>
    <p:sldId id="4030" r:id="rId37"/>
    <p:sldId id="4052" r:id="rId38"/>
    <p:sldId id="4054" r:id="rId39"/>
    <p:sldId id="4053" r:id="rId40"/>
    <p:sldId id="4051" r:id="rId41"/>
    <p:sldId id="4055" r:id="rId42"/>
    <p:sldId id="4058" r:id="rId43"/>
    <p:sldId id="4059" r:id="rId44"/>
    <p:sldId id="4049" r:id="rId45"/>
    <p:sldId id="4032" r:id="rId46"/>
    <p:sldId id="4036" r:id="rId47"/>
    <p:sldId id="4033" r:id="rId48"/>
    <p:sldId id="4038" r:id="rId49"/>
    <p:sldId id="4042" r:id="rId50"/>
    <p:sldId id="4043" r:id="rId51"/>
    <p:sldId id="4044" r:id="rId52"/>
    <p:sldId id="3774" r:id="rId53"/>
  </p:sldIdLst>
  <p:sldSz cx="9906000" cy="6858000" type="A4"/>
  <p:notesSz cx="6865938" cy="9998075"/>
  <p:defaultTextStyle>
    <a:defPPr>
      <a:defRPr lang="en-US"/>
    </a:defPPr>
    <a:lvl1pPr algn="l" rtl="0" fontAlgn="base">
      <a:lnSpc>
        <a:spcPct val="120000"/>
      </a:lnSpc>
      <a:spcBef>
        <a:spcPct val="0"/>
      </a:spcBef>
      <a:spcAft>
        <a:spcPct val="0"/>
      </a:spcAft>
      <a:buChar char="•"/>
      <a:defRPr kumimoji="1" sz="1100" kern="1200">
        <a:solidFill>
          <a:schemeClr val="tx1"/>
        </a:solidFill>
        <a:latin typeface="Arial" charset="0"/>
        <a:ea typeface="맑은 고딕" pitchFamily="50" charset="-127"/>
        <a:cs typeface="+mn-cs"/>
      </a:defRPr>
    </a:lvl1pPr>
    <a:lvl2pPr marL="457200" algn="l" rtl="0" fontAlgn="base">
      <a:lnSpc>
        <a:spcPct val="120000"/>
      </a:lnSpc>
      <a:spcBef>
        <a:spcPct val="0"/>
      </a:spcBef>
      <a:spcAft>
        <a:spcPct val="0"/>
      </a:spcAft>
      <a:buChar char="•"/>
      <a:defRPr kumimoji="1" sz="1100" kern="1200">
        <a:solidFill>
          <a:schemeClr val="tx1"/>
        </a:solidFill>
        <a:latin typeface="Arial" charset="0"/>
        <a:ea typeface="맑은 고딕" pitchFamily="50" charset="-127"/>
        <a:cs typeface="+mn-cs"/>
      </a:defRPr>
    </a:lvl2pPr>
    <a:lvl3pPr marL="914400" algn="l" rtl="0" fontAlgn="base">
      <a:lnSpc>
        <a:spcPct val="120000"/>
      </a:lnSpc>
      <a:spcBef>
        <a:spcPct val="0"/>
      </a:spcBef>
      <a:spcAft>
        <a:spcPct val="0"/>
      </a:spcAft>
      <a:buChar char="•"/>
      <a:defRPr kumimoji="1" sz="1100" kern="1200">
        <a:solidFill>
          <a:schemeClr val="tx1"/>
        </a:solidFill>
        <a:latin typeface="Arial" charset="0"/>
        <a:ea typeface="맑은 고딕" pitchFamily="50" charset="-127"/>
        <a:cs typeface="+mn-cs"/>
      </a:defRPr>
    </a:lvl3pPr>
    <a:lvl4pPr marL="1371600" algn="l" rtl="0" fontAlgn="base">
      <a:lnSpc>
        <a:spcPct val="120000"/>
      </a:lnSpc>
      <a:spcBef>
        <a:spcPct val="0"/>
      </a:spcBef>
      <a:spcAft>
        <a:spcPct val="0"/>
      </a:spcAft>
      <a:buChar char="•"/>
      <a:defRPr kumimoji="1" sz="1100" kern="1200">
        <a:solidFill>
          <a:schemeClr val="tx1"/>
        </a:solidFill>
        <a:latin typeface="Arial" charset="0"/>
        <a:ea typeface="맑은 고딕" pitchFamily="50" charset="-127"/>
        <a:cs typeface="+mn-cs"/>
      </a:defRPr>
    </a:lvl4pPr>
    <a:lvl5pPr marL="1828800" algn="l" rtl="0" fontAlgn="base">
      <a:lnSpc>
        <a:spcPct val="120000"/>
      </a:lnSpc>
      <a:spcBef>
        <a:spcPct val="0"/>
      </a:spcBef>
      <a:spcAft>
        <a:spcPct val="0"/>
      </a:spcAft>
      <a:buChar char="•"/>
      <a:defRPr kumimoji="1" sz="1100" kern="1200">
        <a:solidFill>
          <a:schemeClr val="tx1"/>
        </a:solidFill>
        <a:latin typeface="Arial" charset="0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100" kern="1200">
        <a:solidFill>
          <a:schemeClr val="tx1"/>
        </a:solidFill>
        <a:latin typeface="Arial" charset="0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100" kern="1200">
        <a:solidFill>
          <a:schemeClr val="tx1"/>
        </a:solidFill>
        <a:latin typeface="Arial" charset="0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100" kern="1200">
        <a:solidFill>
          <a:schemeClr val="tx1"/>
        </a:solidFill>
        <a:latin typeface="Arial" charset="0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100" kern="1200">
        <a:solidFill>
          <a:schemeClr val="tx1"/>
        </a:solidFill>
        <a:latin typeface="Arial" charset="0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68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4" orient="horz" pos="4133" userDrawn="1">
          <p15:clr>
            <a:srgbClr val="A4A3A4"/>
          </p15:clr>
        </p15:guide>
        <p15:guide id="6" pos="6008">
          <p15:clr>
            <a:srgbClr val="A4A3A4"/>
          </p15:clr>
        </p15:guide>
        <p15:guide id="7" pos="2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9" userDrawn="1">
          <p15:clr>
            <a:srgbClr val="A4A3A4"/>
          </p15:clr>
        </p15:guide>
        <p15:guide id="2" pos="2182" userDrawn="1">
          <p15:clr>
            <a:srgbClr val="A4A3A4"/>
          </p15:clr>
        </p15:guide>
        <p15:guide id="3" orient="horz" pos="3150" userDrawn="1">
          <p15:clr>
            <a:srgbClr val="A4A3A4"/>
          </p15:clr>
        </p15:guide>
        <p15:guide id="4" pos="216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84F"/>
    <a:srgbClr val="1A1752"/>
    <a:srgbClr val="687684"/>
    <a:srgbClr val="E5E8EB"/>
    <a:srgbClr val="D1E8FF"/>
    <a:srgbClr val="99CCFF"/>
    <a:srgbClr val="304356"/>
    <a:srgbClr val="42545C"/>
    <a:srgbClr val="293B52"/>
    <a:srgbClr val="76A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7E626-E995-4D8A-8E75-459C252E2ED3}" v="52" dt="2021-06-04T03:10:21.033"/>
    <p1510:client id="{23D05F2F-D538-4066-99C8-E2BEEE6DA866}" v="652" dt="2021-06-02T07:58:42.275"/>
    <p1510:client id="{3F015D5B-333E-4E2D-BEF9-BB994CE9FAED}" v="48" dt="2021-06-02T07:41:02.400"/>
    <p1510:client id="{66B6585D-E434-4AC9-9065-45B0FEEC119B}" v="462" dt="2021-06-04T05:45:49.914"/>
    <p1510:client id="{7A235B1C-9580-4120-960D-F4FE4A3ABC5D}" v="122" dt="2021-06-04T05:13:46.738"/>
    <p1510:client id="{C41B5CE8-9A37-41DA-991E-0565CD602F79}" v="3" dt="2021-06-04T05:16:08.861"/>
    <p1510:client id="{EDF4342B-0C7E-481F-B513-C76E1B6FD717}" v="372" dt="2021-06-04T05:45:17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22" y="41"/>
      </p:cViewPr>
      <p:guideLst>
        <p:guide orient="horz" pos="368"/>
        <p:guide orient="horz" pos="142"/>
        <p:guide orient="horz" pos="4133"/>
        <p:guide pos="6008"/>
        <p:guide pos="2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69"/>
        <p:guide pos="2182"/>
        <p:guide orient="horz" pos="3150"/>
        <p:guide pos="216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혜원" userId="S::namnam@brframe.com::005f9d84-7dc0-418d-83e4-7dace65b5c1a" providerId="AD" clId="Web-{EDF4342B-0C7E-481F-B513-C76E1B6FD717}"/>
    <pc:docChg chg="modSld">
      <pc:chgData name="남혜원" userId="S::namnam@brframe.com::005f9d84-7dc0-418d-83e4-7dace65b5c1a" providerId="AD" clId="Web-{EDF4342B-0C7E-481F-B513-C76E1B6FD717}" dt="2021-06-04T05:45:16.350" v="202" actId="14100"/>
      <pc:docMkLst>
        <pc:docMk/>
      </pc:docMkLst>
      <pc:sldChg chg="modSp">
        <pc:chgData name="남혜원" userId="S::namnam@brframe.com::005f9d84-7dc0-418d-83e4-7dace65b5c1a" providerId="AD" clId="Web-{EDF4342B-0C7E-481F-B513-C76E1B6FD717}" dt="2021-06-04T05:33:22.037" v="164" actId="14100"/>
        <pc:sldMkLst>
          <pc:docMk/>
          <pc:sldMk cId="266440491" sldId="4011"/>
        </pc:sldMkLst>
        <pc:spChg chg="mod">
          <ac:chgData name="남혜원" userId="S::namnam@brframe.com::005f9d84-7dc0-418d-83e4-7dace65b5c1a" providerId="AD" clId="Web-{EDF4342B-0C7E-481F-B513-C76E1B6FD717}" dt="2021-06-04T05:28:16.717" v="145" actId="20577"/>
          <ac:spMkLst>
            <pc:docMk/>
            <pc:sldMk cId="266440491" sldId="4011"/>
            <ac:spMk id="2" creationId="{FA50EFDE-210A-4246-90BD-D51775E40385}"/>
          </ac:spMkLst>
        </pc:spChg>
        <pc:spChg chg="mod">
          <ac:chgData name="남혜원" userId="S::namnam@brframe.com::005f9d84-7dc0-418d-83e4-7dace65b5c1a" providerId="AD" clId="Web-{EDF4342B-0C7E-481F-B513-C76E1B6FD717}" dt="2021-06-04T05:27:04.200" v="129" actId="20577"/>
          <ac:spMkLst>
            <pc:docMk/>
            <pc:sldMk cId="266440491" sldId="4011"/>
            <ac:spMk id="11" creationId="{FA50EFDE-210A-4246-90BD-D51775E40385}"/>
          </ac:spMkLst>
        </pc:spChg>
        <pc:spChg chg="mod">
          <ac:chgData name="남혜원" userId="S::namnam@brframe.com::005f9d84-7dc0-418d-83e4-7dace65b5c1a" providerId="AD" clId="Web-{EDF4342B-0C7E-481F-B513-C76E1B6FD717}" dt="2021-06-04T05:32:59.396" v="163" actId="14100"/>
          <ac:spMkLst>
            <pc:docMk/>
            <pc:sldMk cId="266440491" sldId="4011"/>
            <ac:spMk id="13" creationId="{5CC4379A-2199-49E7-A230-A765B8B1BFAD}"/>
          </ac:spMkLst>
        </pc:spChg>
        <pc:spChg chg="mod">
          <ac:chgData name="남혜원" userId="S::namnam@brframe.com::005f9d84-7dc0-418d-83e4-7dace65b5c1a" providerId="AD" clId="Web-{EDF4342B-0C7E-481F-B513-C76E1B6FD717}" dt="2021-06-04T05:33:22.037" v="164" actId="14100"/>
          <ac:spMkLst>
            <pc:docMk/>
            <pc:sldMk cId="266440491" sldId="4011"/>
            <ac:spMk id="16" creationId="{25AF4EDF-9338-4D39-9215-4E181A291EEB}"/>
          </ac:spMkLst>
        </pc:spChg>
      </pc:sldChg>
      <pc:sldChg chg="modSp">
        <pc:chgData name="남혜원" userId="S::namnam@brframe.com::005f9d84-7dc0-418d-83e4-7dace65b5c1a" providerId="AD" clId="Web-{EDF4342B-0C7E-481F-B513-C76E1B6FD717}" dt="2021-06-04T05:45:16.350" v="202" actId="14100"/>
        <pc:sldMkLst>
          <pc:docMk/>
          <pc:sldMk cId="3690361429" sldId="4013"/>
        </pc:sldMkLst>
        <pc:spChg chg="mod">
          <ac:chgData name="남혜원" userId="S::namnam@brframe.com::005f9d84-7dc0-418d-83e4-7dace65b5c1a" providerId="AD" clId="Web-{EDF4342B-0C7E-481F-B513-C76E1B6FD717}" dt="2021-06-04T05:45:16.350" v="202" actId="14100"/>
          <ac:spMkLst>
            <pc:docMk/>
            <pc:sldMk cId="3690361429" sldId="4013"/>
            <ac:spMk id="2" creationId="{FA50EFDE-210A-4246-90BD-D51775E40385}"/>
          </ac:spMkLst>
        </pc:spChg>
        <pc:spChg chg="mod">
          <ac:chgData name="남혜원" userId="S::namnam@brframe.com::005f9d84-7dc0-418d-83e4-7dace65b5c1a" providerId="AD" clId="Web-{EDF4342B-0C7E-481F-B513-C76E1B6FD717}" dt="2021-06-04T05:33:51.366" v="165" actId="1076"/>
          <ac:spMkLst>
            <pc:docMk/>
            <pc:sldMk cId="3690361429" sldId="4013"/>
            <ac:spMk id="6" creationId="{F221A356-8C75-4AC4-B140-A5EFC2BE0017}"/>
          </ac:spMkLst>
        </pc:spChg>
        <pc:cxnChg chg="mod">
          <ac:chgData name="남혜원" userId="S::namnam@brframe.com::005f9d84-7dc0-418d-83e4-7dace65b5c1a" providerId="AD" clId="Web-{EDF4342B-0C7E-481F-B513-C76E1B6FD717}" dt="2021-06-04T05:33:59.897" v="166" actId="14100"/>
          <ac:cxnSpMkLst>
            <pc:docMk/>
            <pc:sldMk cId="3690361429" sldId="4013"/>
            <ac:cxnSpMk id="7" creationId="{816708EA-804E-4665-8BEE-34552288C628}"/>
          </ac:cxnSpMkLst>
        </pc:cxnChg>
      </pc:sldChg>
      <pc:sldChg chg="addSp modSp">
        <pc:chgData name="남혜원" userId="S::namnam@brframe.com::005f9d84-7dc0-418d-83e4-7dace65b5c1a" providerId="AD" clId="Web-{EDF4342B-0C7E-481F-B513-C76E1B6FD717}" dt="2021-06-04T05:36:19.213" v="170" actId="14100"/>
        <pc:sldMkLst>
          <pc:docMk/>
          <pc:sldMk cId="1273119955" sldId="4016"/>
        </pc:sldMkLst>
        <pc:spChg chg="mod">
          <ac:chgData name="남혜원" userId="S::namnam@brframe.com::005f9d84-7dc0-418d-83e4-7dace65b5c1a" providerId="AD" clId="Web-{EDF4342B-0C7E-481F-B513-C76E1B6FD717}" dt="2021-06-04T05:36:02.556" v="167" actId="14100"/>
          <ac:spMkLst>
            <pc:docMk/>
            <pc:sldMk cId="1273119955" sldId="4016"/>
            <ac:spMk id="8" creationId="{00000000-0000-0000-0000-000000000000}"/>
          </ac:spMkLst>
        </pc:spChg>
        <pc:spChg chg="add mod">
          <ac:chgData name="남혜원" userId="S::namnam@brframe.com::005f9d84-7dc0-418d-83e4-7dace65b5c1a" providerId="AD" clId="Web-{EDF4342B-0C7E-481F-B513-C76E1B6FD717}" dt="2021-06-04T05:36:19.213" v="170" actId="14100"/>
          <ac:spMkLst>
            <pc:docMk/>
            <pc:sldMk cId="1273119955" sldId="4016"/>
            <ac:spMk id="12" creationId="{9971D218-244D-4372-8C89-6E5D16B52182}"/>
          </ac:spMkLst>
        </pc:spChg>
      </pc:sldChg>
      <pc:sldChg chg="addSp delSp modSp">
        <pc:chgData name="남혜원" userId="S::namnam@brframe.com::005f9d84-7dc0-418d-83e4-7dace65b5c1a" providerId="AD" clId="Web-{EDF4342B-0C7E-481F-B513-C76E1B6FD717}" dt="2021-06-04T05:31:44.566" v="162" actId="1076"/>
        <pc:sldMkLst>
          <pc:docMk/>
          <pc:sldMk cId="2715677837" sldId="4021"/>
        </pc:sldMkLst>
        <pc:spChg chg="add del mod">
          <ac:chgData name="남혜원" userId="S::namnam@brframe.com::005f9d84-7dc0-418d-83e4-7dace65b5c1a" providerId="AD" clId="Web-{EDF4342B-0C7E-481F-B513-C76E1B6FD717}" dt="2021-06-04T05:30:29.095" v="150"/>
          <ac:spMkLst>
            <pc:docMk/>
            <pc:sldMk cId="2715677837" sldId="4021"/>
            <ac:spMk id="4" creationId="{86C0391C-ABEF-4EBE-B646-8C4BFFDBB2B8}"/>
          </ac:spMkLst>
        </pc:spChg>
        <pc:spChg chg="mod">
          <ac:chgData name="남혜원" userId="S::namnam@brframe.com::005f9d84-7dc0-418d-83e4-7dace65b5c1a" providerId="AD" clId="Web-{EDF4342B-0C7E-481F-B513-C76E1B6FD717}" dt="2021-06-04T05:30:34.048" v="151" actId="1076"/>
          <ac:spMkLst>
            <pc:docMk/>
            <pc:sldMk cId="2715677837" sldId="4021"/>
            <ac:spMk id="10" creationId="{00000000-0000-0000-0000-000000000000}"/>
          </ac:spMkLst>
        </pc:spChg>
        <pc:grpChg chg="mod ord">
          <ac:chgData name="남혜원" userId="S::namnam@brframe.com::005f9d84-7dc0-418d-83e4-7dace65b5c1a" providerId="AD" clId="Web-{EDF4342B-0C7E-481F-B513-C76E1B6FD717}" dt="2021-06-04T05:31:34.144" v="159" actId="1076"/>
          <ac:grpSpMkLst>
            <pc:docMk/>
            <pc:sldMk cId="2715677837" sldId="4021"/>
            <ac:grpSpMk id="7" creationId="{00000000-0000-0000-0000-000000000000}"/>
          </ac:grpSpMkLst>
        </pc:grpChg>
        <pc:picChg chg="add del mod ord">
          <ac:chgData name="남혜원" userId="S::namnam@brframe.com::005f9d84-7dc0-418d-83e4-7dace65b5c1a" providerId="AD" clId="Web-{EDF4342B-0C7E-481F-B513-C76E1B6FD717}" dt="2021-06-04T05:31:38.222" v="161"/>
          <ac:picMkLst>
            <pc:docMk/>
            <pc:sldMk cId="2715677837" sldId="4021"/>
            <ac:picMk id="5" creationId="{00000000-0000-0000-0000-000000000000}"/>
          </ac:picMkLst>
        </pc:picChg>
        <pc:picChg chg="mod">
          <ac:chgData name="남혜원" userId="S::namnam@brframe.com::005f9d84-7dc0-418d-83e4-7dace65b5c1a" providerId="AD" clId="Web-{EDF4342B-0C7E-481F-B513-C76E1B6FD717}" dt="2021-06-04T05:31:44.566" v="162" actId="1076"/>
          <ac:picMkLst>
            <pc:docMk/>
            <pc:sldMk cId="2715677837" sldId="4021"/>
            <ac:picMk id="6" creationId="{00000000-0000-0000-0000-000000000000}"/>
          </ac:picMkLst>
        </pc:picChg>
      </pc:sldChg>
    </pc:docChg>
  </pc:docChgLst>
  <pc:docChgLst>
    <pc:chgData name="신지수" userId="S::jisoo@brframe.com::8a33902c-5cc7-4698-a795-71a8b5970e5c" providerId="AD" clId="Web-{66B6585D-E434-4AC9-9065-45B0FEEC119B}"/>
    <pc:docChg chg="modSld">
      <pc:chgData name="신지수" userId="S::jisoo@brframe.com::8a33902c-5cc7-4698-a795-71a8b5970e5c" providerId="AD" clId="Web-{66B6585D-E434-4AC9-9065-45B0FEEC119B}" dt="2021-06-04T05:45:49.914" v="288"/>
      <pc:docMkLst>
        <pc:docMk/>
      </pc:docMkLst>
      <pc:sldChg chg="addSp delSp modSp">
        <pc:chgData name="신지수" userId="S::jisoo@brframe.com::8a33902c-5cc7-4698-a795-71a8b5970e5c" providerId="AD" clId="Web-{66B6585D-E434-4AC9-9065-45B0FEEC119B}" dt="2021-06-04T05:27:50.138" v="210" actId="20577"/>
        <pc:sldMkLst>
          <pc:docMk/>
          <pc:sldMk cId="266440491" sldId="4011"/>
        </pc:sldMkLst>
        <pc:spChg chg="mod">
          <ac:chgData name="신지수" userId="S::jisoo@brframe.com::8a33902c-5cc7-4698-a795-71a8b5970e5c" providerId="AD" clId="Web-{66B6585D-E434-4AC9-9065-45B0FEEC119B}" dt="2021-06-04T05:22:56.741" v="9" actId="14100"/>
          <ac:spMkLst>
            <pc:docMk/>
            <pc:sldMk cId="266440491" sldId="4011"/>
            <ac:spMk id="3" creationId="{1F22CF5F-0F58-4B40-B670-30C8FC313BD5}"/>
          </ac:spMkLst>
        </pc:spChg>
        <pc:spChg chg="mod">
          <ac:chgData name="신지수" userId="S::jisoo@brframe.com::8a33902c-5cc7-4698-a795-71a8b5970e5c" providerId="AD" clId="Web-{66B6585D-E434-4AC9-9065-45B0FEEC119B}" dt="2021-06-04T05:27:50.138" v="210" actId="20577"/>
          <ac:spMkLst>
            <pc:docMk/>
            <pc:sldMk cId="266440491" sldId="4011"/>
            <ac:spMk id="11" creationId="{FA50EFDE-210A-4246-90BD-D51775E40385}"/>
          </ac:spMkLst>
        </pc:spChg>
        <pc:spChg chg="mod">
          <ac:chgData name="신지수" userId="S::jisoo@brframe.com::8a33902c-5cc7-4698-a795-71a8b5970e5c" providerId="AD" clId="Web-{66B6585D-E434-4AC9-9065-45B0FEEC119B}" dt="2021-06-04T05:22:49.756" v="7" actId="14100"/>
          <ac:spMkLst>
            <pc:docMk/>
            <pc:sldMk cId="266440491" sldId="4011"/>
            <ac:spMk id="12" creationId="{6483F75D-0A4D-413F-9F63-20CF227CD772}"/>
          </ac:spMkLst>
        </pc:spChg>
        <pc:spChg chg="mod">
          <ac:chgData name="신지수" userId="S::jisoo@brframe.com::8a33902c-5cc7-4698-a795-71a8b5970e5c" providerId="AD" clId="Web-{66B6585D-E434-4AC9-9065-45B0FEEC119B}" dt="2021-06-04T05:22:37.990" v="3" actId="1076"/>
          <ac:spMkLst>
            <pc:docMk/>
            <pc:sldMk cId="266440491" sldId="4011"/>
            <ac:spMk id="13" creationId="{5CC4379A-2199-49E7-A230-A765B8B1BFAD}"/>
          </ac:spMkLst>
        </pc:spChg>
        <pc:spChg chg="add del mod">
          <ac:chgData name="신지수" userId="S::jisoo@brframe.com::8a33902c-5cc7-4698-a795-71a8b5970e5c" providerId="AD" clId="Web-{66B6585D-E434-4AC9-9065-45B0FEEC119B}" dt="2021-06-04T05:26:31.824" v="143"/>
          <ac:spMkLst>
            <pc:docMk/>
            <pc:sldMk cId="266440491" sldId="4011"/>
            <ac:spMk id="14" creationId="{04C9A430-367A-4A01-B92C-248F0D89C723}"/>
          </ac:spMkLst>
        </pc:spChg>
        <pc:spChg chg="add mod">
          <ac:chgData name="신지수" userId="S::jisoo@brframe.com::8a33902c-5cc7-4698-a795-71a8b5970e5c" providerId="AD" clId="Web-{66B6585D-E434-4AC9-9065-45B0FEEC119B}" dt="2021-06-04T05:26:58.075" v="151" actId="14100"/>
          <ac:spMkLst>
            <pc:docMk/>
            <pc:sldMk cId="266440491" sldId="4011"/>
            <ac:spMk id="16" creationId="{25AF4EDF-9338-4D39-9215-4E181A291EEB}"/>
          </ac:spMkLst>
        </pc:spChg>
        <pc:picChg chg="mod">
          <ac:chgData name="신지수" userId="S::jisoo@brframe.com::8a33902c-5cc7-4698-a795-71a8b5970e5c" providerId="AD" clId="Web-{66B6585D-E434-4AC9-9065-45B0FEEC119B}" dt="2021-06-04T05:22:43.225" v="5" actId="14100"/>
          <ac:picMkLst>
            <pc:docMk/>
            <pc:sldMk cId="266440491" sldId="4011"/>
            <ac:picMk id="5" creationId="{00000000-0000-0000-0000-000000000000}"/>
          </ac:picMkLst>
        </pc:picChg>
        <pc:picChg chg="mod">
          <ac:chgData name="신지수" userId="S::jisoo@brframe.com::8a33902c-5cc7-4698-a795-71a8b5970e5c" providerId="AD" clId="Web-{66B6585D-E434-4AC9-9065-45B0FEEC119B}" dt="2021-06-04T05:22:38.068" v="4" actId="1076"/>
          <ac:picMkLst>
            <pc:docMk/>
            <pc:sldMk cId="266440491" sldId="4011"/>
            <ac:picMk id="6" creationId="{00000000-0000-0000-0000-000000000000}"/>
          </ac:picMkLst>
        </pc:picChg>
        <pc:picChg chg="mod">
          <ac:chgData name="신지수" userId="S::jisoo@brframe.com::8a33902c-5cc7-4698-a795-71a8b5970e5c" providerId="AD" clId="Web-{66B6585D-E434-4AC9-9065-45B0FEEC119B}" dt="2021-06-04T05:27:29.888" v="169" actId="1076"/>
          <ac:picMkLst>
            <pc:docMk/>
            <pc:sldMk cId="266440491" sldId="4011"/>
            <ac:picMk id="7" creationId="{00000000-0000-0000-0000-000000000000}"/>
          </ac:picMkLst>
        </pc:picChg>
        <pc:cxnChg chg="add mod">
          <ac:chgData name="신지수" userId="S::jisoo@brframe.com::8a33902c-5cc7-4698-a795-71a8b5970e5c" providerId="AD" clId="Web-{66B6585D-E434-4AC9-9065-45B0FEEC119B}" dt="2021-06-04T05:23:27.945" v="16" actId="1076"/>
          <ac:cxnSpMkLst>
            <pc:docMk/>
            <pc:sldMk cId="266440491" sldId="4011"/>
            <ac:cxnSpMk id="4" creationId="{DB80DD27-2A7B-496A-BC5D-2D399FC3A6BB}"/>
          </ac:cxnSpMkLst>
        </pc:cxnChg>
        <pc:cxnChg chg="add mod">
          <ac:chgData name="신지수" userId="S::jisoo@brframe.com::8a33902c-5cc7-4698-a795-71a8b5970e5c" providerId="AD" clId="Web-{66B6585D-E434-4AC9-9065-45B0FEEC119B}" dt="2021-06-04T05:27:24.591" v="168" actId="14100"/>
          <ac:cxnSpMkLst>
            <pc:docMk/>
            <pc:sldMk cId="266440491" sldId="4011"/>
            <ac:cxnSpMk id="15" creationId="{2620D9BC-AF4B-4157-80BD-8BA326AC22C2}"/>
          </ac:cxnSpMkLst>
        </pc:cxnChg>
      </pc:sldChg>
      <pc:sldChg chg="addSp delSp modSp">
        <pc:chgData name="신지수" userId="S::jisoo@brframe.com::8a33902c-5cc7-4698-a795-71a8b5970e5c" providerId="AD" clId="Web-{66B6585D-E434-4AC9-9065-45B0FEEC119B}" dt="2021-06-04T05:45:49.914" v="288"/>
        <pc:sldMkLst>
          <pc:docMk/>
          <pc:sldMk cId="3690361429" sldId="4013"/>
        </pc:sldMkLst>
        <pc:spChg chg="mod">
          <ac:chgData name="신지수" userId="S::jisoo@brframe.com::8a33902c-5cc7-4698-a795-71a8b5970e5c" providerId="AD" clId="Web-{66B6585D-E434-4AC9-9065-45B0FEEC119B}" dt="2021-06-04T05:28:05.482" v="212" actId="1076"/>
          <ac:spMkLst>
            <pc:docMk/>
            <pc:sldMk cId="3690361429" sldId="4013"/>
            <ac:spMk id="4" creationId="{22B44BF8-95FB-4E17-8158-04C08145697A}"/>
          </ac:spMkLst>
        </pc:spChg>
        <pc:spChg chg="ord">
          <ac:chgData name="신지수" userId="S::jisoo@brframe.com::8a33902c-5cc7-4698-a795-71a8b5970e5c" providerId="AD" clId="Web-{66B6585D-E434-4AC9-9065-45B0FEEC119B}" dt="2021-06-04T05:29:30.453" v="226"/>
          <ac:spMkLst>
            <pc:docMk/>
            <pc:sldMk cId="3690361429" sldId="4013"/>
            <ac:spMk id="5" creationId="{33736BA6-6734-40F0-B779-ACB454653939}"/>
          </ac:spMkLst>
        </pc:spChg>
        <pc:spChg chg="add mod">
          <ac:chgData name="신지수" userId="S::jisoo@brframe.com::8a33902c-5cc7-4698-a795-71a8b5970e5c" providerId="AD" clId="Web-{66B6585D-E434-4AC9-9065-45B0FEEC119B}" dt="2021-06-04T05:42:24.096" v="280" actId="1076"/>
          <ac:spMkLst>
            <pc:docMk/>
            <pc:sldMk cId="3690361429" sldId="4013"/>
            <ac:spMk id="6" creationId="{F221A356-8C75-4AC4-B140-A5EFC2BE0017}"/>
          </ac:spMkLst>
        </pc:spChg>
        <pc:spChg chg="add mod">
          <ac:chgData name="신지수" userId="S::jisoo@brframe.com::8a33902c-5cc7-4698-a795-71a8b5970e5c" providerId="AD" clId="Web-{66B6585D-E434-4AC9-9065-45B0FEEC119B}" dt="2021-06-04T05:30:02.954" v="237" actId="14100"/>
          <ac:spMkLst>
            <pc:docMk/>
            <pc:sldMk cId="3690361429" sldId="4013"/>
            <ac:spMk id="13" creationId="{767E763B-F75D-4B11-A152-D80442D893AB}"/>
          </ac:spMkLst>
        </pc:spChg>
        <pc:spChg chg="add mod">
          <ac:chgData name="신지수" userId="S::jisoo@brframe.com::8a33902c-5cc7-4698-a795-71a8b5970e5c" providerId="AD" clId="Web-{66B6585D-E434-4AC9-9065-45B0FEEC119B}" dt="2021-06-04T05:30:45.205" v="243" actId="14100"/>
          <ac:spMkLst>
            <pc:docMk/>
            <pc:sldMk cId="3690361429" sldId="4013"/>
            <ac:spMk id="14" creationId="{5E496294-FA28-4024-B6EA-288374C0740E}"/>
          </ac:spMkLst>
        </pc:spChg>
        <pc:picChg chg="mod ord">
          <ac:chgData name="신지수" userId="S::jisoo@brframe.com::8a33902c-5cc7-4698-a795-71a8b5970e5c" providerId="AD" clId="Web-{66B6585D-E434-4AC9-9065-45B0FEEC119B}" dt="2021-06-04T05:28:23.420" v="215" actId="14100"/>
          <ac:picMkLst>
            <pc:docMk/>
            <pc:sldMk cId="3690361429" sldId="4013"/>
            <ac:picMk id="3" creationId="{00000000-0000-0000-0000-000000000000}"/>
          </ac:picMkLst>
        </pc:picChg>
        <pc:picChg chg="mod ord">
          <ac:chgData name="신지수" userId="S::jisoo@brframe.com::8a33902c-5cc7-4698-a795-71a8b5970e5c" providerId="AD" clId="Web-{66B6585D-E434-4AC9-9065-45B0FEEC119B}" dt="2021-06-04T05:45:46.023" v="286" actId="1076"/>
          <ac:picMkLst>
            <pc:docMk/>
            <pc:sldMk cId="3690361429" sldId="4013"/>
            <ac:picMk id="8" creationId="{00000000-0000-0000-0000-000000000000}"/>
          </ac:picMkLst>
        </pc:picChg>
        <pc:cxnChg chg="add del mod">
          <ac:chgData name="신지수" userId="S::jisoo@brframe.com::8a33902c-5cc7-4698-a795-71a8b5970e5c" providerId="AD" clId="Web-{66B6585D-E434-4AC9-9065-45B0FEEC119B}" dt="2021-06-04T05:45:49.914" v="288"/>
          <ac:cxnSpMkLst>
            <pc:docMk/>
            <pc:sldMk cId="3690361429" sldId="4013"/>
            <ac:cxnSpMk id="7" creationId="{816708EA-804E-4665-8BEE-34552288C628}"/>
          </ac:cxnSpMkLst>
        </pc:cxnChg>
      </pc:sldChg>
      <pc:sldChg chg="modSp">
        <pc:chgData name="신지수" userId="S::jisoo@brframe.com::8a33902c-5cc7-4698-a795-71a8b5970e5c" providerId="AD" clId="Web-{66B6585D-E434-4AC9-9065-45B0FEEC119B}" dt="2021-06-04T05:31:01.174" v="244" actId="1076"/>
        <pc:sldMkLst>
          <pc:docMk/>
          <pc:sldMk cId="1607837156" sldId="4014"/>
        </pc:sldMkLst>
        <pc:spChg chg="mod">
          <ac:chgData name="신지수" userId="S::jisoo@brframe.com::8a33902c-5cc7-4698-a795-71a8b5970e5c" providerId="AD" clId="Web-{66B6585D-E434-4AC9-9065-45B0FEEC119B}" dt="2021-06-04T05:31:01.174" v="244" actId="1076"/>
          <ac:spMkLst>
            <pc:docMk/>
            <pc:sldMk cId="1607837156" sldId="4014"/>
            <ac:spMk id="2" creationId="{FA50EFDE-210A-4246-90BD-D51775E40385}"/>
          </ac:spMkLst>
        </pc:spChg>
      </pc:sldChg>
      <pc:sldChg chg="modSp">
        <pc:chgData name="신지수" userId="S::jisoo@brframe.com::8a33902c-5cc7-4698-a795-71a8b5970e5c" providerId="AD" clId="Web-{66B6585D-E434-4AC9-9065-45B0FEEC119B}" dt="2021-06-04T05:31:52.378" v="248" actId="1076"/>
        <pc:sldMkLst>
          <pc:docMk/>
          <pc:sldMk cId="1178070954" sldId="4019"/>
        </pc:sldMkLst>
        <pc:spChg chg="mod">
          <ac:chgData name="신지수" userId="S::jisoo@brframe.com::8a33902c-5cc7-4698-a795-71a8b5970e5c" providerId="AD" clId="Web-{66B6585D-E434-4AC9-9065-45B0FEEC119B}" dt="2021-06-04T05:31:52.363" v="246" actId="1076"/>
          <ac:spMkLst>
            <pc:docMk/>
            <pc:sldMk cId="1178070954" sldId="4019"/>
            <ac:spMk id="14" creationId="{00000000-0000-0000-0000-000000000000}"/>
          </ac:spMkLst>
        </pc:spChg>
        <pc:spChg chg="mod">
          <ac:chgData name="신지수" userId="S::jisoo@brframe.com::8a33902c-5cc7-4698-a795-71a8b5970e5c" providerId="AD" clId="Web-{66B6585D-E434-4AC9-9065-45B0FEEC119B}" dt="2021-06-04T05:31:52.378" v="247" actId="1076"/>
          <ac:spMkLst>
            <pc:docMk/>
            <pc:sldMk cId="1178070954" sldId="4019"/>
            <ac:spMk id="15" creationId="{00000000-0000-0000-0000-000000000000}"/>
          </ac:spMkLst>
        </pc:spChg>
        <pc:spChg chg="mod">
          <ac:chgData name="신지수" userId="S::jisoo@brframe.com::8a33902c-5cc7-4698-a795-71a8b5970e5c" providerId="AD" clId="Web-{66B6585D-E434-4AC9-9065-45B0FEEC119B}" dt="2021-06-04T05:31:52.378" v="248" actId="1076"/>
          <ac:spMkLst>
            <pc:docMk/>
            <pc:sldMk cId="1178070954" sldId="4019"/>
            <ac:spMk id="16" creationId="{00000000-0000-0000-0000-000000000000}"/>
          </ac:spMkLst>
        </pc:spChg>
        <pc:picChg chg="mod">
          <ac:chgData name="신지수" userId="S::jisoo@brframe.com::8a33902c-5cc7-4698-a795-71a8b5970e5c" providerId="AD" clId="Web-{66B6585D-E434-4AC9-9065-45B0FEEC119B}" dt="2021-06-04T05:31:52.363" v="245" actId="1076"/>
          <ac:picMkLst>
            <pc:docMk/>
            <pc:sldMk cId="1178070954" sldId="4019"/>
            <ac:picMk id="4" creationId="{00000000-0000-0000-0000-000000000000}"/>
          </ac:picMkLst>
        </pc:picChg>
      </pc:sldChg>
      <pc:sldChg chg="addSp modSp">
        <pc:chgData name="신지수" userId="S::jisoo@brframe.com::8a33902c-5cc7-4698-a795-71a8b5970e5c" providerId="AD" clId="Web-{66B6585D-E434-4AC9-9065-45B0FEEC119B}" dt="2021-06-04T05:40:31.484" v="278" actId="14100"/>
        <pc:sldMkLst>
          <pc:docMk/>
          <pc:sldMk cId="2852182611" sldId="4036"/>
        </pc:sldMkLst>
        <pc:spChg chg="add mod">
          <ac:chgData name="신지수" userId="S::jisoo@brframe.com::8a33902c-5cc7-4698-a795-71a8b5970e5c" providerId="AD" clId="Web-{66B6585D-E434-4AC9-9065-45B0FEEC119B}" dt="2021-06-04T05:40:23.718" v="275" actId="14100"/>
          <ac:spMkLst>
            <pc:docMk/>
            <pc:sldMk cId="2852182611" sldId="4036"/>
            <ac:spMk id="12" creationId="{81092D51-AB5F-481F-8430-343E6F16A301}"/>
          </ac:spMkLst>
        </pc:spChg>
        <pc:spChg chg="add mod">
          <ac:chgData name="신지수" userId="S::jisoo@brframe.com::8a33902c-5cc7-4698-a795-71a8b5970e5c" providerId="AD" clId="Web-{66B6585D-E434-4AC9-9065-45B0FEEC119B}" dt="2021-06-04T05:40:31.484" v="278" actId="14100"/>
          <ac:spMkLst>
            <pc:docMk/>
            <pc:sldMk cId="2852182611" sldId="4036"/>
            <ac:spMk id="13" creationId="{19B9FC18-FA44-46B6-950B-F897495E8957}"/>
          </ac:spMkLst>
        </pc:spChg>
      </pc:sldChg>
      <pc:sldChg chg="modSp">
        <pc:chgData name="신지수" userId="S::jisoo@brframe.com::8a33902c-5cc7-4698-a795-71a8b5970e5c" providerId="AD" clId="Web-{66B6585D-E434-4AC9-9065-45B0FEEC119B}" dt="2021-06-04T05:36:50.870" v="272" actId="14100"/>
        <pc:sldMkLst>
          <pc:docMk/>
          <pc:sldMk cId="2686215925" sldId="4052"/>
        </pc:sldMkLst>
        <pc:spChg chg="mod">
          <ac:chgData name="신지수" userId="S::jisoo@brframe.com::8a33902c-5cc7-4698-a795-71a8b5970e5c" providerId="AD" clId="Web-{66B6585D-E434-4AC9-9065-45B0FEEC119B}" dt="2021-06-04T05:36:44.870" v="271" actId="20577"/>
          <ac:spMkLst>
            <pc:docMk/>
            <pc:sldMk cId="2686215925" sldId="4052"/>
            <ac:spMk id="8" creationId="{939F7450-61C6-42D7-ADB2-89E6E3E8B8F3}"/>
          </ac:spMkLst>
        </pc:spChg>
        <pc:cxnChg chg="mod">
          <ac:chgData name="신지수" userId="S::jisoo@brframe.com::8a33902c-5cc7-4698-a795-71a8b5970e5c" providerId="AD" clId="Web-{66B6585D-E434-4AC9-9065-45B0FEEC119B}" dt="2021-06-04T05:36:50.870" v="272" actId="14100"/>
          <ac:cxnSpMkLst>
            <pc:docMk/>
            <pc:sldMk cId="2686215925" sldId="4052"/>
            <ac:cxnSpMk id="25" creationId="{CE80BDF2-2AC9-41F1-A2A7-19739874482B}"/>
          </ac:cxnSpMkLst>
        </pc:cxnChg>
      </pc:sldChg>
    </pc:docChg>
  </pc:docChgLst>
  <pc:docChgLst>
    <pc:chgData name="남혜원" userId="S::namnam@brframe.com::005f9d84-7dc0-418d-83e4-7dace65b5c1a" providerId="AD" clId="Web-{C41B5CE8-9A37-41DA-991E-0565CD602F79}"/>
    <pc:docChg chg="modSld">
      <pc:chgData name="남혜원" userId="S::namnam@brframe.com::005f9d84-7dc0-418d-83e4-7dace65b5c1a" providerId="AD" clId="Web-{C41B5CE8-9A37-41DA-991E-0565CD602F79}" dt="2021-06-04T05:16:08.861" v="2" actId="20577"/>
      <pc:docMkLst>
        <pc:docMk/>
      </pc:docMkLst>
      <pc:sldChg chg="modSp">
        <pc:chgData name="남혜원" userId="S::namnam@brframe.com::005f9d84-7dc0-418d-83e4-7dace65b5c1a" providerId="AD" clId="Web-{C41B5CE8-9A37-41DA-991E-0565CD602F79}" dt="2021-06-04T05:16:08.861" v="2" actId="20577"/>
        <pc:sldMkLst>
          <pc:docMk/>
          <pc:sldMk cId="2760666965" sldId="4020"/>
        </pc:sldMkLst>
        <pc:spChg chg="mod">
          <ac:chgData name="남혜원" userId="S::namnam@brframe.com::005f9d84-7dc0-418d-83e4-7dace65b5c1a" providerId="AD" clId="Web-{C41B5CE8-9A37-41DA-991E-0565CD602F79}" dt="2021-06-04T05:16:08.861" v="2" actId="20577"/>
          <ac:spMkLst>
            <pc:docMk/>
            <pc:sldMk cId="2760666965" sldId="4020"/>
            <ac:spMk id="44" creationId="{00000000-0000-0000-0000-000000000000}"/>
          </ac:spMkLst>
        </pc:spChg>
      </pc:sldChg>
    </pc:docChg>
  </pc:docChgLst>
  <pc:docChgLst>
    <pc:chgData name="신지수" userId="S::jisoo@brframe.com::8a33902c-5cc7-4698-a795-71a8b5970e5c" providerId="AD" clId="Web-{2237E626-E995-4D8A-8E75-459C252E2ED3}"/>
    <pc:docChg chg="modSld sldOrd">
      <pc:chgData name="신지수" userId="S::jisoo@brframe.com::8a33902c-5cc7-4698-a795-71a8b5970e5c" providerId="AD" clId="Web-{2237E626-E995-4D8A-8E75-459C252E2ED3}" dt="2021-06-04T03:10:21.033" v="45" actId="14100"/>
      <pc:docMkLst>
        <pc:docMk/>
      </pc:docMkLst>
      <pc:sldChg chg="addSp modSp">
        <pc:chgData name="신지수" userId="S::jisoo@brframe.com::8a33902c-5cc7-4698-a795-71a8b5970e5c" providerId="AD" clId="Web-{2237E626-E995-4D8A-8E75-459C252E2ED3}" dt="2021-06-04T03:09:27.437" v="37" actId="14100"/>
        <pc:sldMkLst>
          <pc:docMk/>
          <pc:sldMk cId="266440491" sldId="4011"/>
        </pc:sldMkLst>
        <pc:spChg chg="add mod">
          <ac:chgData name="신지수" userId="S::jisoo@brframe.com::8a33902c-5cc7-4698-a795-71a8b5970e5c" providerId="AD" clId="Web-{2237E626-E995-4D8A-8E75-459C252E2ED3}" dt="2021-06-04T03:09:02.530" v="31" actId="1076"/>
          <ac:spMkLst>
            <pc:docMk/>
            <pc:sldMk cId="266440491" sldId="4011"/>
            <ac:spMk id="3" creationId="{1F22CF5F-0F58-4B40-B670-30C8FC313BD5}"/>
          </ac:spMkLst>
        </pc:spChg>
        <pc:spChg chg="add mod">
          <ac:chgData name="신지수" userId="S::jisoo@brframe.com::8a33902c-5cc7-4698-a795-71a8b5970e5c" providerId="AD" clId="Web-{2237E626-E995-4D8A-8E75-459C252E2ED3}" dt="2021-06-04T03:09:14.687" v="34" actId="14100"/>
          <ac:spMkLst>
            <pc:docMk/>
            <pc:sldMk cId="266440491" sldId="4011"/>
            <ac:spMk id="12" creationId="{6483F75D-0A4D-413F-9F63-20CF227CD772}"/>
          </ac:spMkLst>
        </pc:spChg>
        <pc:spChg chg="add mod">
          <ac:chgData name="신지수" userId="S::jisoo@brframe.com::8a33902c-5cc7-4698-a795-71a8b5970e5c" providerId="AD" clId="Web-{2237E626-E995-4D8A-8E75-459C252E2ED3}" dt="2021-06-04T03:09:27.437" v="37" actId="14100"/>
          <ac:spMkLst>
            <pc:docMk/>
            <pc:sldMk cId="266440491" sldId="4011"/>
            <ac:spMk id="13" creationId="{5CC4379A-2199-49E7-A230-A765B8B1BFAD}"/>
          </ac:spMkLst>
        </pc:spChg>
      </pc:sldChg>
      <pc:sldChg chg="addSp modSp">
        <pc:chgData name="신지수" userId="S::jisoo@brframe.com::8a33902c-5cc7-4698-a795-71a8b5970e5c" providerId="AD" clId="Web-{2237E626-E995-4D8A-8E75-459C252E2ED3}" dt="2021-06-04T03:10:21.033" v="45" actId="14100"/>
        <pc:sldMkLst>
          <pc:docMk/>
          <pc:sldMk cId="3690361429" sldId="4013"/>
        </pc:sldMkLst>
        <pc:spChg chg="add mod">
          <ac:chgData name="신지수" userId="S::jisoo@brframe.com::8a33902c-5cc7-4698-a795-71a8b5970e5c" providerId="AD" clId="Web-{2237E626-E995-4D8A-8E75-459C252E2ED3}" dt="2021-06-04T03:09:42.688" v="40" actId="14100"/>
          <ac:spMkLst>
            <pc:docMk/>
            <pc:sldMk cId="3690361429" sldId="4013"/>
            <ac:spMk id="4" creationId="{22B44BF8-95FB-4E17-8158-04C08145697A}"/>
          </ac:spMkLst>
        </pc:spChg>
        <pc:spChg chg="add mod">
          <ac:chgData name="신지수" userId="S::jisoo@brframe.com::8a33902c-5cc7-4698-a795-71a8b5970e5c" providerId="AD" clId="Web-{2237E626-E995-4D8A-8E75-459C252E2ED3}" dt="2021-06-04T03:10:21.033" v="45" actId="14100"/>
          <ac:spMkLst>
            <pc:docMk/>
            <pc:sldMk cId="3690361429" sldId="4013"/>
            <ac:spMk id="5" creationId="{33736BA6-6734-40F0-B779-ACB454653939}"/>
          </ac:spMkLst>
        </pc:spChg>
        <pc:picChg chg="ord">
          <ac:chgData name="신지수" userId="S::jisoo@brframe.com::8a33902c-5cc7-4698-a795-71a8b5970e5c" providerId="AD" clId="Web-{2237E626-E995-4D8A-8E75-459C252E2ED3}" dt="2021-06-04T03:09:58.813" v="41"/>
          <ac:picMkLst>
            <pc:docMk/>
            <pc:sldMk cId="3690361429" sldId="4013"/>
            <ac:picMk id="8" creationId="{00000000-0000-0000-0000-000000000000}"/>
          </ac:picMkLst>
        </pc:picChg>
      </pc:sldChg>
      <pc:sldChg chg="addSp delSp modSp ord">
        <pc:chgData name="신지수" userId="S::jisoo@brframe.com::8a33902c-5cc7-4698-a795-71a8b5970e5c" providerId="AD" clId="Web-{2237E626-E995-4D8A-8E75-459C252E2ED3}" dt="2021-06-04T03:08:21.794" v="19" actId="1076"/>
        <pc:sldMkLst>
          <pc:docMk/>
          <pc:sldMk cId="1607837156" sldId="4014"/>
        </pc:sldMkLst>
        <pc:spChg chg="mod">
          <ac:chgData name="신지수" userId="S::jisoo@brframe.com::8a33902c-5cc7-4698-a795-71a8b5970e5c" providerId="AD" clId="Web-{2237E626-E995-4D8A-8E75-459C252E2ED3}" dt="2021-06-04T03:08:21.794" v="19" actId="1076"/>
          <ac:spMkLst>
            <pc:docMk/>
            <pc:sldMk cId="1607837156" sldId="4014"/>
            <ac:spMk id="2" creationId="{FA50EFDE-210A-4246-90BD-D51775E40385}"/>
          </ac:spMkLst>
        </pc:spChg>
        <pc:spChg chg="add del mod">
          <ac:chgData name="신지수" userId="S::jisoo@brframe.com::8a33902c-5cc7-4698-a795-71a8b5970e5c" providerId="AD" clId="Web-{2237E626-E995-4D8A-8E75-459C252E2ED3}" dt="2021-06-04T03:07:52.512" v="12"/>
          <ac:spMkLst>
            <pc:docMk/>
            <pc:sldMk cId="1607837156" sldId="4014"/>
            <ac:spMk id="3" creationId="{4D6A6F7B-4365-4720-A78F-AD420B73B098}"/>
          </ac:spMkLst>
        </pc:spChg>
        <pc:spChg chg="add mod">
          <ac:chgData name="신지수" userId="S::jisoo@brframe.com::8a33902c-5cc7-4698-a795-71a8b5970e5c" providerId="AD" clId="Web-{2237E626-E995-4D8A-8E75-459C252E2ED3}" dt="2021-06-04T03:08:16.106" v="17" actId="20577"/>
          <ac:spMkLst>
            <pc:docMk/>
            <pc:sldMk cId="1607837156" sldId="4014"/>
            <ac:spMk id="4" creationId="{CE10BB07-BCE4-430B-916E-BD0B5935B061}"/>
          </ac:spMkLst>
        </pc:spChg>
        <pc:spChg chg="mod">
          <ac:chgData name="신지수" userId="S::jisoo@brframe.com::8a33902c-5cc7-4698-a795-71a8b5970e5c" providerId="AD" clId="Web-{2237E626-E995-4D8A-8E75-459C252E2ED3}" dt="2021-06-04T03:07:29.511" v="4" actId="1076"/>
          <ac:spMkLst>
            <pc:docMk/>
            <pc:sldMk cId="1607837156" sldId="4014"/>
            <ac:spMk id="11" creationId="{00000000-0000-0000-0000-000000000000}"/>
          </ac:spMkLst>
        </pc:spChg>
        <pc:spChg chg="mod">
          <ac:chgData name="신지수" userId="S::jisoo@brframe.com::8a33902c-5cc7-4698-a795-71a8b5970e5c" providerId="AD" clId="Web-{2237E626-E995-4D8A-8E75-459C252E2ED3}" dt="2021-06-04T03:07:29.526" v="5" actId="1076"/>
          <ac:spMkLst>
            <pc:docMk/>
            <pc:sldMk cId="1607837156" sldId="4014"/>
            <ac:spMk id="19" creationId="{00000000-0000-0000-0000-000000000000}"/>
          </ac:spMkLst>
        </pc:spChg>
        <pc:spChg chg="del mod">
          <ac:chgData name="신지수" userId="S::jisoo@brframe.com::8a33902c-5cc7-4698-a795-71a8b5970e5c" providerId="AD" clId="Web-{2237E626-E995-4D8A-8E75-459C252E2ED3}" dt="2021-06-04T03:08:17.653" v="18"/>
          <ac:spMkLst>
            <pc:docMk/>
            <pc:sldMk cId="1607837156" sldId="4014"/>
            <ac:spMk id="51" creationId="{00000000-0000-0000-0000-000000000000}"/>
          </ac:spMkLst>
        </pc:spChg>
        <pc:picChg chg="mod">
          <ac:chgData name="신지수" userId="S::jisoo@brframe.com::8a33902c-5cc7-4698-a795-71a8b5970e5c" providerId="AD" clId="Web-{2237E626-E995-4D8A-8E75-459C252E2ED3}" dt="2021-06-04T03:07:29.339" v="1" actId="1076"/>
          <ac:picMkLst>
            <pc:docMk/>
            <pc:sldMk cId="1607837156" sldId="4014"/>
            <ac:picMk id="14" creationId="{00000000-0000-0000-0000-000000000000}"/>
          </ac:picMkLst>
        </pc:picChg>
        <pc:picChg chg="mod">
          <ac:chgData name="신지수" userId="S::jisoo@brframe.com::8a33902c-5cc7-4698-a795-71a8b5970e5c" providerId="AD" clId="Web-{2237E626-E995-4D8A-8E75-459C252E2ED3}" dt="2021-06-04T03:07:29.433" v="2" actId="1076"/>
          <ac:picMkLst>
            <pc:docMk/>
            <pc:sldMk cId="1607837156" sldId="4014"/>
            <ac:picMk id="15" creationId="{00000000-0000-0000-0000-000000000000}"/>
          </ac:picMkLst>
        </pc:picChg>
        <pc:picChg chg="mod">
          <ac:chgData name="신지수" userId="S::jisoo@brframe.com::8a33902c-5cc7-4698-a795-71a8b5970e5c" providerId="AD" clId="Web-{2237E626-E995-4D8A-8E75-459C252E2ED3}" dt="2021-06-04T03:07:29.495" v="3" actId="1076"/>
          <ac:picMkLst>
            <pc:docMk/>
            <pc:sldMk cId="1607837156" sldId="4014"/>
            <ac:picMk id="16" creationId="{00000000-0000-0000-0000-000000000000}"/>
          </ac:picMkLst>
        </pc:picChg>
      </pc:sldChg>
      <pc:sldChg chg="modSp">
        <pc:chgData name="신지수" userId="S::jisoo@brframe.com::8a33902c-5cc7-4698-a795-71a8b5970e5c" providerId="AD" clId="Web-{2237E626-E995-4D8A-8E75-459C252E2ED3}" dt="2021-06-04T03:08:35.466" v="29" actId="1076"/>
        <pc:sldMkLst>
          <pc:docMk/>
          <pc:sldMk cId="1273119955" sldId="4016"/>
        </pc:sldMkLst>
        <pc:spChg chg="mod">
          <ac:chgData name="신지수" userId="S::jisoo@brframe.com::8a33902c-5cc7-4698-a795-71a8b5970e5c" providerId="AD" clId="Web-{2237E626-E995-4D8A-8E75-459C252E2ED3}" dt="2021-06-04T03:08:35.373" v="24" actId="1076"/>
          <ac:spMkLst>
            <pc:docMk/>
            <pc:sldMk cId="1273119955" sldId="4016"/>
            <ac:spMk id="8" creationId="{00000000-0000-0000-0000-000000000000}"/>
          </ac:spMkLst>
        </pc:spChg>
        <pc:spChg chg="mod">
          <ac:chgData name="신지수" userId="S::jisoo@brframe.com::8a33902c-5cc7-4698-a795-71a8b5970e5c" providerId="AD" clId="Web-{2237E626-E995-4D8A-8E75-459C252E2ED3}" dt="2021-06-04T03:08:35.388" v="25" actId="1076"/>
          <ac:spMkLst>
            <pc:docMk/>
            <pc:sldMk cId="1273119955" sldId="4016"/>
            <ac:spMk id="9" creationId="{00000000-0000-0000-0000-000000000000}"/>
          </ac:spMkLst>
        </pc:spChg>
        <pc:spChg chg="mod">
          <ac:chgData name="신지수" userId="S::jisoo@brframe.com::8a33902c-5cc7-4698-a795-71a8b5970e5c" providerId="AD" clId="Web-{2237E626-E995-4D8A-8E75-459C252E2ED3}" dt="2021-06-04T03:08:35.341" v="23" actId="1076"/>
          <ac:spMkLst>
            <pc:docMk/>
            <pc:sldMk cId="1273119955" sldId="4016"/>
            <ac:spMk id="11" creationId="{00000000-0000-0000-0000-000000000000}"/>
          </ac:spMkLst>
        </pc:spChg>
        <pc:spChg chg="mod">
          <ac:chgData name="신지수" userId="S::jisoo@brframe.com::8a33902c-5cc7-4698-a795-71a8b5970e5c" providerId="AD" clId="Web-{2237E626-E995-4D8A-8E75-459C252E2ED3}" dt="2021-06-04T03:08:35.435" v="27" actId="1076"/>
          <ac:spMkLst>
            <pc:docMk/>
            <pc:sldMk cId="1273119955" sldId="4016"/>
            <ac:spMk id="13" creationId="{FA50EFDE-210A-4246-90BD-D51775E40385}"/>
          </ac:spMkLst>
        </pc:spChg>
        <pc:spChg chg="mod">
          <ac:chgData name="신지수" userId="S::jisoo@brframe.com::8a33902c-5cc7-4698-a795-71a8b5970e5c" providerId="AD" clId="Web-{2237E626-E995-4D8A-8E75-459C252E2ED3}" dt="2021-06-04T03:08:35.466" v="29" actId="1076"/>
          <ac:spMkLst>
            <pc:docMk/>
            <pc:sldMk cId="1273119955" sldId="4016"/>
            <ac:spMk id="17" creationId="{FA50EFDE-210A-4246-90BD-D51775E40385}"/>
          </ac:spMkLst>
        </pc:spChg>
        <pc:spChg chg="mod">
          <ac:chgData name="신지수" userId="S::jisoo@brframe.com::8a33902c-5cc7-4698-a795-71a8b5970e5c" providerId="AD" clId="Web-{2237E626-E995-4D8A-8E75-459C252E2ED3}" dt="2021-06-04T03:08:29.513" v="21" actId="20577"/>
          <ac:spMkLst>
            <pc:docMk/>
            <pc:sldMk cId="1273119955" sldId="4016"/>
            <ac:spMk id="51" creationId="{00000000-0000-0000-0000-000000000000}"/>
          </ac:spMkLst>
        </pc:spChg>
        <pc:picChg chg="mod">
          <ac:chgData name="신지수" userId="S::jisoo@brframe.com::8a33902c-5cc7-4698-a795-71a8b5970e5c" providerId="AD" clId="Web-{2237E626-E995-4D8A-8E75-459C252E2ED3}" dt="2021-06-04T03:08:35.326" v="22" actId="1076"/>
          <ac:picMkLst>
            <pc:docMk/>
            <pc:sldMk cId="1273119955" sldId="4016"/>
            <ac:picMk id="4" creationId="{00000000-0000-0000-0000-000000000000}"/>
          </ac:picMkLst>
        </pc:picChg>
        <pc:picChg chg="mod">
          <ac:chgData name="신지수" userId="S::jisoo@brframe.com::8a33902c-5cc7-4698-a795-71a8b5970e5c" providerId="AD" clId="Web-{2237E626-E995-4D8A-8E75-459C252E2ED3}" dt="2021-06-04T03:08:35.404" v="26" actId="1076"/>
          <ac:picMkLst>
            <pc:docMk/>
            <pc:sldMk cId="1273119955" sldId="4016"/>
            <ac:picMk id="5" creationId="{00000000-0000-0000-0000-000000000000}"/>
          </ac:picMkLst>
        </pc:picChg>
        <pc:picChg chg="mod">
          <ac:chgData name="신지수" userId="S::jisoo@brframe.com::8a33902c-5cc7-4698-a795-71a8b5970e5c" providerId="AD" clId="Web-{2237E626-E995-4D8A-8E75-459C252E2ED3}" dt="2021-06-04T03:08:35.451" v="28" actId="1076"/>
          <ac:picMkLst>
            <pc:docMk/>
            <pc:sldMk cId="1273119955" sldId="4016"/>
            <ac:picMk id="6" creationId="{00000000-0000-0000-0000-000000000000}"/>
          </ac:picMkLst>
        </pc:picChg>
      </pc:sldChg>
    </pc:docChg>
  </pc:docChgLst>
  <pc:docChgLst>
    <pc:chgData name="신지수" userId="S::jisoo@brframe.com::8a33902c-5cc7-4698-a795-71a8b5970e5c" providerId="AD" clId="Web-{3F015D5B-333E-4E2D-BEF9-BB994CE9FAED}"/>
    <pc:docChg chg="addSld delSld modSld">
      <pc:chgData name="신지수" userId="S::jisoo@brframe.com::8a33902c-5cc7-4698-a795-71a8b5970e5c" providerId="AD" clId="Web-{3F015D5B-333E-4E2D-BEF9-BB994CE9FAED}" dt="2021-06-02T07:41:02.400" v="45" actId="14100"/>
      <pc:docMkLst>
        <pc:docMk/>
      </pc:docMkLst>
      <pc:sldChg chg="add del">
        <pc:chgData name="신지수" userId="S::jisoo@brframe.com::8a33902c-5cc7-4698-a795-71a8b5970e5c" providerId="AD" clId="Web-{3F015D5B-333E-4E2D-BEF9-BB994CE9FAED}" dt="2021-06-02T07:35:47.008" v="1"/>
        <pc:sldMkLst>
          <pc:docMk/>
          <pc:sldMk cId="452001043" sldId="3999"/>
        </pc:sldMkLst>
      </pc:sldChg>
      <pc:sldChg chg="addSp delSp modSp add replId">
        <pc:chgData name="신지수" userId="S::jisoo@brframe.com::8a33902c-5cc7-4698-a795-71a8b5970e5c" providerId="AD" clId="Web-{3F015D5B-333E-4E2D-BEF9-BB994CE9FAED}" dt="2021-06-02T07:41:02.400" v="45" actId="14100"/>
        <pc:sldMkLst>
          <pc:docMk/>
          <pc:sldMk cId="2992055062" sldId="4000"/>
        </pc:sldMkLst>
        <pc:spChg chg="del">
          <ac:chgData name="신지수" userId="S::jisoo@brframe.com::8a33902c-5cc7-4698-a795-71a8b5970e5c" providerId="AD" clId="Web-{3F015D5B-333E-4E2D-BEF9-BB994CE9FAED}" dt="2021-06-02T07:40:18.319" v="41"/>
          <ac:spMkLst>
            <pc:docMk/>
            <pc:sldMk cId="2992055062" sldId="4000"/>
            <ac:spMk id="2" creationId="{FA50EFDE-210A-4246-90BD-D51775E40385}"/>
          </ac:spMkLst>
        </pc:spChg>
        <pc:spChg chg="mod">
          <ac:chgData name="신지수" userId="S::jisoo@brframe.com::8a33902c-5cc7-4698-a795-71a8b5970e5c" providerId="AD" clId="Web-{3F015D5B-333E-4E2D-BEF9-BB994CE9FAED}" dt="2021-06-02T07:36:56.449" v="8" actId="20577"/>
          <ac:spMkLst>
            <pc:docMk/>
            <pc:sldMk cId="2992055062" sldId="4000"/>
            <ac:spMk id="44" creationId="{00000000-0000-0000-0000-000000000000}"/>
          </ac:spMkLst>
        </pc:spChg>
        <pc:spChg chg="mod">
          <ac:chgData name="신지수" userId="S::jisoo@brframe.com::8a33902c-5cc7-4698-a795-71a8b5970e5c" providerId="AD" clId="Web-{3F015D5B-333E-4E2D-BEF9-BB994CE9FAED}" dt="2021-06-02T07:40:15.382" v="40" actId="20577"/>
          <ac:spMkLst>
            <pc:docMk/>
            <pc:sldMk cId="2992055062" sldId="4000"/>
            <ac:spMk id="51" creationId="{00000000-0000-0000-0000-000000000000}"/>
          </ac:spMkLst>
        </pc:spChg>
        <pc:picChg chg="add mod">
          <ac:chgData name="신지수" userId="S::jisoo@brframe.com::8a33902c-5cc7-4698-a795-71a8b5970e5c" providerId="AD" clId="Web-{3F015D5B-333E-4E2D-BEF9-BB994CE9FAED}" dt="2021-06-02T07:40:20.585" v="42" actId="1076"/>
          <ac:picMkLst>
            <pc:docMk/>
            <pc:sldMk cId="2992055062" sldId="4000"/>
            <ac:picMk id="3" creationId="{DA0E597E-6985-47ED-A0A1-785FD7ADAF92}"/>
          </ac:picMkLst>
        </pc:picChg>
        <pc:picChg chg="add mod">
          <ac:chgData name="신지수" userId="S::jisoo@brframe.com::8a33902c-5cc7-4698-a795-71a8b5970e5c" providerId="AD" clId="Web-{3F015D5B-333E-4E2D-BEF9-BB994CE9FAED}" dt="2021-06-02T07:41:02.400" v="45" actId="14100"/>
          <ac:picMkLst>
            <pc:docMk/>
            <pc:sldMk cId="2992055062" sldId="4000"/>
            <ac:picMk id="4" creationId="{A6AE4FC2-AFE5-4C82-B34C-B7E84BB0DE9E}"/>
          </ac:picMkLst>
        </pc:picChg>
        <pc:picChg chg="del">
          <ac:chgData name="신지수" userId="S::jisoo@brframe.com::8a33902c-5cc7-4698-a795-71a8b5970e5c" providerId="AD" clId="Web-{3F015D5B-333E-4E2D-BEF9-BB994CE9FAED}" dt="2021-06-02T07:39:06.175" v="9"/>
          <ac:picMkLst>
            <pc:docMk/>
            <pc:sldMk cId="2992055062" sldId="4000"/>
            <ac:picMk id="5" creationId="{9874CF8B-91DE-4B9F-8454-5E329D8342CF}"/>
          </ac:picMkLst>
        </pc:picChg>
      </pc:sldChg>
    </pc:docChg>
  </pc:docChgLst>
  <pc:docChgLst>
    <pc:chgData name="남혜원" userId="S::namnam@brframe.com::005f9d84-7dc0-418d-83e4-7dace65b5c1a" providerId="AD" clId="Web-{23D05F2F-D538-4066-99C8-E2BEEE6DA866}"/>
    <pc:docChg chg="addSld delSld modSld sldOrd">
      <pc:chgData name="남혜원" userId="S::namnam@brframe.com::005f9d84-7dc0-418d-83e4-7dace65b5c1a" providerId="AD" clId="Web-{23D05F2F-D538-4066-99C8-E2BEEE6DA866}" dt="2021-06-02T07:58:42.275" v="342" actId="20577"/>
      <pc:docMkLst>
        <pc:docMk/>
      </pc:docMkLst>
      <pc:sldChg chg="addSp modSp">
        <pc:chgData name="남혜원" userId="S::namnam@brframe.com::005f9d84-7dc0-418d-83e4-7dace65b5c1a" providerId="AD" clId="Web-{23D05F2F-D538-4066-99C8-E2BEEE6DA866}" dt="2021-06-02T07:35:30.790" v="6" actId="1076"/>
        <pc:sldMkLst>
          <pc:docMk/>
          <pc:sldMk cId="3448360715" sldId="3996"/>
        </pc:sldMkLst>
        <pc:spChg chg="add mod">
          <ac:chgData name="남혜원" userId="S::namnam@brframe.com::005f9d84-7dc0-418d-83e4-7dace65b5c1a" providerId="AD" clId="Web-{23D05F2F-D538-4066-99C8-E2BEEE6DA866}" dt="2021-06-02T07:35:12.227" v="3" actId="20577"/>
          <ac:spMkLst>
            <pc:docMk/>
            <pc:sldMk cId="3448360715" sldId="3996"/>
            <ac:spMk id="9" creationId="{B3E92D1C-4870-4CD2-864B-3134F94D63A6}"/>
          </ac:spMkLst>
        </pc:spChg>
        <pc:spChg chg="mod">
          <ac:chgData name="남혜원" userId="S::namnam@brframe.com::005f9d84-7dc0-418d-83e4-7dace65b5c1a" providerId="AD" clId="Web-{23D05F2F-D538-4066-99C8-E2BEEE6DA866}" dt="2021-06-02T07:35:30.759" v="4" actId="1076"/>
          <ac:spMkLst>
            <pc:docMk/>
            <pc:sldMk cId="3448360715" sldId="3996"/>
            <ac:spMk id="13" creationId="{00000000-0000-0000-0000-000000000000}"/>
          </ac:spMkLst>
        </pc:spChg>
        <pc:spChg chg="mod">
          <ac:chgData name="남혜원" userId="S::namnam@brframe.com::005f9d84-7dc0-418d-83e4-7dace65b5c1a" providerId="AD" clId="Web-{23D05F2F-D538-4066-99C8-E2BEEE6DA866}" dt="2021-06-02T07:35:30.774" v="5" actId="1076"/>
          <ac:spMkLst>
            <pc:docMk/>
            <pc:sldMk cId="3448360715" sldId="3996"/>
            <ac:spMk id="14" creationId="{00000000-0000-0000-0000-000000000000}"/>
          </ac:spMkLst>
        </pc:spChg>
        <pc:spChg chg="mod">
          <ac:chgData name="남혜원" userId="S::namnam@brframe.com::005f9d84-7dc0-418d-83e4-7dace65b5c1a" providerId="AD" clId="Web-{23D05F2F-D538-4066-99C8-E2BEEE6DA866}" dt="2021-06-02T07:35:30.790" v="6" actId="1076"/>
          <ac:spMkLst>
            <pc:docMk/>
            <pc:sldMk cId="3448360715" sldId="3996"/>
            <ac:spMk id="15" creationId="{00000000-0000-0000-0000-000000000000}"/>
          </ac:spMkLst>
        </pc:spChg>
      </pc:sldChg>
      <pc:sldChg chg="addSp delSp modSp">
        <pc:chgData name="남혜원" userId="S::namnam@brframe.com::005f9d84-7dc0-418d-83e4-7dace65b5c1a" providerId="AD" clId="Web-{23D05F2F-D538-4066-99C8-E2BEEE6DA866}" dt="2021-06-02T07:45:21.928" v="231" actId="20577"/>
        <pc:sldMkLst>
          <pc:docMk/>
          <pc:sldMk cId="3846892009" sldId="3997"/>
        </pc:sldMkLst>
        <pc:spChg chg="mod">
          <ac:chgData name="남혜원" userId="S::namnam@brframe.com::005f9d84-7dc0-418d-83e4-7dace65b5c1a" providerId="AD" clId="Web-{23D05F2F-D538-4066-99C8-E2BEEE6DA866}" dt="2021-06-02T07:45:21.928" v="231" actId="20577"/>
          <ac:spMkLst>
            <pc:docMk/>
            <pc:sldMk cId="3846892009" sldId="3997"/>
            <ac:spMk id="2" creationId="{FA50EFDE-210A-4246-90BD-D51775E40385}"/>
          </ac:spMkLst>
        </pc:spChg>
        <pc:picChg chg="add del mod">
          <ac:chgData name="남혜원" userId="S::namnam@brframe.com::005f9d84-7dc0-418d-83e4-7dace65b5c1a" providerId="AD" clId="Web-{23D05F2F-D538-4066-99C8-E2BEEE6DA866}" dt="2021-06-02T07:43:29.113" v="152"/>
          <ac:picMkLst>
            <pc:docMk/>
            <pc:sldMk cId="3846892009" sldId="3997"/>
            <ac:picMk id="3" creationId="{0FB9C9AE-BEDF-43EC-8588-A91D49194746}"/>
          </ac:picMkLst>
        </pc:picChg>
        <pc:picChg chg="add del mod">
          <ac:chgData name="남혜원" userId="S::namnam@brframe.com::005f9d84-7dc0-418d-83e4-7dace65b5c1a" providerId="AD" clId="Web-{23D05F2F-D538-4066-99C8-E2BEEE6DA866}" dt="2021-06-02T07:44:30.193" v="177"/>
          <ac:picMkLst>
            <pc:docMk/>
            <pc:sldMk cId="3846892009" sldId="3997"/>
            <ac:picMk id="4" creationId="{D5B27A89-733C-4E23-ACA1-4FD650A29F18}"/>
          </ac:picMkLst>
        </pc:picChg>
      </pc:sldChg>
      <pc:sldChg chg="new del">
        <pc:chgData name="남혜원" userId="S::namnam@brframe.com::005f9d84-7dc0-418d-83e4-7dace65b5c1a" providerId="AD" clId="Web-{23D05F2F-D538-4066-99C8-E2BEEE6DA866}" dt="2021-06-02T07:53:37.158" v="233"/>
        <pc:sldMkLst>
          <pc:docMk/>
          <pc:sldMk cId="3045843636" sldId="4001"/>
        </pc:sldMkLst>
      </pc:sldChg>
      <pc:sldChg chg="modSp add ord replId">
        <pc:chgData name="남혜원" userId="S::namnam@brframe.com::005f9d84-7dc0-418d-83e4-7dace65b5c1a" providerId="AD" clId="Web-{23D05F2F-D538-4066-99C8-E2BEEE6DA866}" dt="2021-06-02T07:58:42.275" v="342" actId="20577"/>
        <pc:sldMkLst>
          <pc:docMk/>
          <pc:sldMk cId="4254107962" sldId="4001"/>
        </pc:sldMkLst>
        <pc:spChg chg="mod">
          <ac:chgData name="남혜원" userId="S::namnam@brframe.com::005f9d84-7dc0-418d-83e4-7dace65b5c1a" providerId="AD" clId="Web-{23D05F2F-D538-4066-99C8-E2BEEE6DA866}" dt="2021-06-02T07:58:42.275" v="342" actId="20577"/>
          <ac:spMkLst>
            <pc:docMk/>
            <pc:sldMk cId="4254107962" sldId="4001"/>
            <ac:spMk id="2" creationId="{FA50EFDE-210A-4246-90BD-D51775E40385}"/>
          </ac:spMkLst>
        </pc:spChg>
      </pc:sldChg>
    </pc:docChg>
  </pc:docChgLst>
  <pc:docChgLst>
    <pc:chgData name="신지수" userId="S::jisoo@brframe.com::8a33902c-5cc7-4698-a795-71a8b5970e5c" providerId="AD" clId="Web-{7A235B1C-9580-4120-960D-F4FE4A3ABC5D}"/>
    <pc:docChg chg="modSld">
      <pc:chgData name="신지수" userId="S::jisoo@brframe.com::8a33902c-5cc7-4698-a795-71a8b5970e5c" providerId="AD" clId="Web-{7A235B1C-9580-4120-960D-F4FE4A3ABC5D}" dt="2021-06-04T05:13:46.738" v="121" actId="1076"/>
      <pc:docMkLst>
        <pc:docMk/>
      </pc:docMkLst>
      <pc:sldChg chg="addSp delSp modSp">
        <pc:chgData name="신지수" userId="S::jisoo@brframe.com::8a33902c-5cc7-4698-a795-71a8b5970e5c" providerId="AD" clId="Web-{7A235B1C-9580-4120-960D-F4FE4A3ABC5D}" dt="2021-06-04T05:09:57.453" v="107" actId="1076"/>
        <pc:sldMkLst>
          <pc:docMk/>
          <pc:sldMk cId="3846892009" sldId="3997"/>
        </pc:sldMkLst>
        <pc:spChg chg="add del mod">
          <ac:chgData name="신지수" userId="S::jisoo@brframe.com::8a33902c-5cc7-4698-a795-71a8b5970e5c" providerId="AD" clId="Web-{7A235B1C-9580-4120-960D-F4FE4A3ABC5D}" dt="2021-06-04T05:04:59.006" v="56"/>
          <ac:spMkLst>
            <pc:docMk/>
            <pc:sldMk cId="3846892009" sldId="3997"/>
            <ac:spMk id="2" creationId="{4C5B965E-C814-4D21-B21F-F80988C026F9}"/>
          </ac:spMkLst>
        </pc:spChg>
        <pc:spChg chg="mod">
          <ac:chgData name="신지수" userId="S::jisoo@brframe.com::8a33902c-5cc7-4698-a795-71a8b5970e5c" providerId="AD" clId="Web-{7A235B1C-9580-4120-960D-F4FE4A3ABC5D}" dt="2021-06-04T05:05:04.319" v="58" actId="20577"/>
          <ac:spMkLst>
            <pc:docMk/>
            <pc:sldMk cId="3846892009" sldId="3997"/>
            <ac:spMk id="51" creationId="{00000000-0000-0000-0000-000000000000}"/>
          </ac:spMkLst>
        </pc:spChg>
        <pc:grpChg chg="mod">
          <ac:chgData name="신지수" userId="S::jisoo@brframe.com::8a33902c-5cc7-4698-a795-71a8b5970e5c" providerId="AD" clId="Web-{7A235B1C-9580-4120-960D-F4FE4A3ABC5D}" dt="2021-06-04T05:09:57.453" v="107" actId="1076"/>
          <ac:grpSpMkLst>
            <pc:docMk/>
            <pc:sldMk cId="3846892009" sldId="3997"/>
            <ac:grpSpMk id="5" creationId="{00000000-0000-0000-0000-000000000000}"/>
          </ac:grpSpMkLst>
        </pc:grpChg>
      </pc:sldChg>
      <pc:sldChg chg="addSp modSp">
        <pc:chgData name="신지수" userId="S::jisoo@brframe.com::8a33902c-5cc7-4698-a795-71a8b5970e5c" providerId="AD" clId="Web-{7A235B1C-9580-4120-960D-F4FE4A3ABC5D}" dt="2021-06-04T05:02:15.789" v="3"/>
        <pc:sldMkLst>
          <pc:docMk/>
          <pc:sldMk cId="1612348903" sldId="3998"/>
        </pc:sldMkLst>
        <pc:grpChg chg="add">
          <ac:chgData name="신지수" userId="S::jisoo@brframe.com::8a33902c-5cc7-4698-a795-71a8b5970e5c" providerId="AD" clId="Web-{7A235B1C-9580-4120-960D-F4FE4A3ABC5D}" dt="2021-06-04T05:02:15.789" v="3"/>
          <ac:grpSpMkLst>
            <pc:docMk/>
            <pc:sldMk cId="1612348903" sldId="3998"/>
            <ac:grpSpMk id="5" creationId="{7B20DD4D-98AB-4544-9A0B-718D4DE9EF6A}"/>
          </ac:grpSpMkLst>
        </pc:grpChg>
        <pc:picChg chg="add mod">
          <ac:chgData name="신지수" userId="S::jisoo@brframe.com::8a33902c-5cc7-4698-a795-71a8b5970e5c" providerId="AD" clId="Web-{7A235B1C-9580-4120-960D-F4FE4A3ABC5D}" dt="2021-06-04T05:02:07.617" v="2" actId="14100"/>
          <ac:picMkLst>
            <pc:docMk/>
            <pc:sldMk cId="1612348903" sldId="3998"/>
            <ac:picMk id="4" creationId="{E0A6F946-43D2-4AD1-9395-EC42E599FFF1}"/>
          </ac:picMkLst>
        </pc:picChg>
      </pc:sldChg>
      <pc:sldChg chg="addSp delSp modSp">
        <pc:chgData name="신지수" userId="S::jisoo@brframe.com::8a33902c-5cc7-4698-a795-71a8b5970e5c" providerId="AD" clId="Web-{7A235B1C-9580-4120-960D-F4FE4A3ABC5D}" dt="2021-06-04T05:13:46.738" v="121" actId="1076"/>
        <pc:sldMkLst>
          <pc:docMk/>
          <pc:sldMk cId="2221579488" sldId="4001"/>
        </pc:sldMkLst>
        <pc:spChg chg="mod topLvl">
          <ac:chgData name="신지수" userId="S::jisoo@brframe.com::8a33902c-5cc7-4698-a795-71a8b5970e5c" providerId="AD" clId="Web-{7A235B1C-9580-4120-960D-F4FE4A3ABC5D}" dt="2021-06-04T05:10:17.298" v="110" actId="1076"/>
          <ac:spMkLst>
            <pc:docMk/>
            <pc:sldMk cId="2221579488" sldId="4001"/>
            <ac:spMk id="13" creationId="{00000000-0000-0000-0000-000000000000}"/>
          </ac:spMkLst>
        </pc:spChg>
        <pc:grpChg chg="add del mod">
          <ac:chgData name="신지수" userId="S::jisoo@brframe.com::8a33902c-5cc7-4698-a795-71a8b5970e5c" providerId="AD" clId="Web-{7A235B1C-9580-4120-960D-F4FE4A3ABC5D}" dt="2021-06-04T05:09:17.731" v="94"/>
          <ac:grpSpMkLst>
            <pc:docMk/>
            <pc:sldMk cId="2221579488" sldId="4001"/>
            <ac:grpSpMk id="4" creationId="{11AF5591-B67C-479C-B968-200B62D215A0}"/>
          </ac:grpSpMkLst>
        </pc:grpChg>
        <pc:grpChg chg="add del mod">
          <ac:chgData name="신지수" userId="S::jisoo@brframe.com::8a33902c-5cc7-4698-a795-71a8b5970e5c" providerId="AD" clId="Web-{7A235B1C-9580-4120-960D-F4FE4A3ABC5D}" dt="2021-06-04T05:09:07.949" v="91"/>
          <ac:grpSpMkLst>
            <pc:docMk/>
            <pc:sldMk cId="2221579488" sldId="4001"/>
            <ac:grpSpMk id="5" creationId="{1C619659-9F41-46FD-BEF2-03E3F254DCE8}"/>
          </ac:grpSpMkLst>
        </pc:grpChg>
        <pc:grpChg chg="add mod">
          <ac:chgData name="신지수" userId="S::jisoo@brframe.com::8a33902c-5cc7-4698-a795-71a8b5970e5c" providerId="AD" clId="Web-{7A235B1C-9580-4120-960D-F4FE4A3ABC5D}" dt="2021-06-04T05:13:46.738" v="121" actId="1076"/>
          <ac:grpSpMkLst>
            <pc:docMk/>
            <pc:sldMk cId="2221579488" sldId="4001"/>
            <ac:grpSpMk id="6" creationId="{DFD4C682-4E6B-4595-B9A2-0242A71323C3}"/>
          </ac:grpSpMkLst>
        </pc:grpChg>
        <pc:picChg chg="add del mod topLvl">
          <ac:chgData name="신지수" userId="S::jisoo@brframe.com::8a33902c-5cc7-4698-a795-71a8b5970e5c" providerId="AD" clId="Web-{7A235B1C-9580-4120-960D-F4FE4A3ABC5D}" dt="2021-06-04T05:09:46.296" v="105"/>
          <ac:picMkLst>
            <pc:docMk/>
            <pc:sldMk cId="2221579488" sldId="4001"/>
            <ac:picMk id="3" creationId="{E736F498-2FEB-4405-BFB3-C42A5939E7F0}"/>
          </ac:picMkLst>
        </pc:picChg>
        <pc:picChg chg="mod ord topLvl modCrop">
          <ac:chgData name="신지수" userId="S::jisoo@brframe.com::8a33902c-5cc7-4698-a795-71a8b5970e5c" providerId="AD" clId="Web-{7A235B1C-9580-4120-960D-F4FE4A3ABC5D}" dt="2021-06-04T05:11:06.552" v="119"/>
          <ac:picMkLst>
            <pc:docMk/>
            <pc:sldMk cId="2221579488" sldId="4001"/>
            <ac:picMk id="8" creationId="{00000000-0000-0000-0000-000000000000}"/>
          </ac:picMkLst>
        </pc:picChg>
        <pc:picChg chg="mod ord topLvl">
          <ac:chgData name="신지수" userId="S::jisoo@brframe.com::8a33902c-5cc7-4698-a795-71a8b5970e5c" providerId="AD" clId="Web-{7A235B1C-9580-4120-960D-F4FE4A3ABC5D}" dt="2021-06-04T05:10:10.876" v="109" actId="1076"/>
          <ac:picMkLst>
            <pc:docMk/>
            <pc:sldMk cId="2221579488" sldId="4001"/>
            <ac:picMk id="15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2975988" cy="5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9" rIns="92179" bIns="46089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buFontTx/>
              <a:buNone/>
              <a:defRPr kumimoji="0" sz="1200">
                <a:latin typeface="Times" charset="0"/>
                <a:ea typeface="Gulim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9950" y="3"/>
            <a:ext cx="2975988" cy="5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9" rIns="92179" bIns="460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buFontTx/>
              <a:buNone/>
              <a:defRPr kumimoji="0" sz="1200">
                <a:latin typeface="Times" charset="0"/>
                <a:ea typeface="Gulim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580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97694"/>
            <a:ext cx="2975988" cy="50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9" rIns="92179" bIns="46089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buFontTx/>
              <a:buNone/>
              <a:defRPr kumimoji="0" sz="1200">
                <a:latin typeface="Times" charset="0"/>
                <a:ea typeface="Gulim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580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9950" y="9497694"/>
            <a:ext cx="2975988" cy="50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9" rIns="92179" bIns="460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buFontTx/>
              <a:buNone/>
              <a:defRPr kumimoji="0" sz="1200">
                <a:latin typeface="Times" charset="0"/>
                <a:ea typeface="Gulim" pitchFamily="50" charset="-127"/>
              </a:defRPr>
            </a:lvl1pPr>
          </a:lstStyle>
          <a:p>
            <a:pPr>
              <a:defRPr/>
            </a:pPr>
            <a:fld id="{81EA1D7B-A95A-4C16-8C04-02A0535A826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3435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2975988" cy="5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9" rIns="92179" bIns="46089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buFontTx/>
              <a:buNone/>
              <a:defRPr kumimoji="0" sz="1200">
                <a:latin typeface="Times" charset="0"/>
                <a:ea typeface="Gulim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9950" y="3"/>
            <a:ext cx="2975988" cy="5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9" rIns="92179" bIns="460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buFontTx/>
              <a:buNone/>
              <a:defRPr kumimoji="0" sz="1200">
                <a:latin typeface="Times" charset="0"/>
                <a:ea typeface="Gulim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66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5488" y="749300"/>
            <a:ext cx="5414962" cy="3748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566" y="4749649"/>
            <a:ext cx="5034808" cy="449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9" rIns="92179" bIns="460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97694"/>
            <a:ext cx="2975988" cy="50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9" rIns="92179" bIns="46089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buFontTx/>
              <a:buNone/>
              <a:defRPr kumimoji="0" sz="1200">
                <a:latin typeface="Times" charset="0"/>
                <a:ea typeface="Gulim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9950" y="9497694"/>
            <a:ext cx="2975988" cy="50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79" tIns="46089" rIns="92179" bIns="460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buFontTx/>
              <a:buNone/>
              <a:defRPr kumimoji="0" sz="1200">
                <a:latin typeface="Times" charset="0"/>
                <a:ea typeface="Gulim" pitchFamily="50" charset="-127"/>
              </a:defRPr>
            </a:lvl1pPr>
          </a:lstStyle>
          <a:p>
            <a:pPr>
              <a:defRPr/>
            </a:pPr>
            <a:fld id="{BE9CF8CF-747B-4804-853C-A0B426652B8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8058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1143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338138" indent="-109538" algn="l" rtl="0" eaLnBrk="0" fontAlgn="base" hangingPunct="0">
      <a:spcBef>
        <a:spcPct val="30000"/>
      </a:spcBef>
      <a:spcAft>
        <a:spcPct val="0"/>
      </a:spcAft>
      <a:buSzPct val="100000"/>
      <a:buFont typeface="Times" charset="0"/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579438" indent="-120650" algn="l" rtl="0" eaLnBrk="0" fontAlgn="base" hangingPunct="0">
      <a:spcBef>
        <a:spcPct val="30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693738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9CF8CF-747B-4804-853C-A0B426652B8A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7596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9CF8CF-747B-4804-853C-A0B426652B8A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400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9CF8CF-747B-4804-853C-A0B426652B8A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5014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9CF8CF-747B-4804-853C-A0B426652B8A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6327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9CF8CF-747B-4804-853C-A0B426652B8A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633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9CF8CF-747B-4804-853C-A0B426652B8A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40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9CF8CF-747B-4804-853C-A0B426652B8A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2685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9CF8CF-747B-4804-853C-A0B426652B8A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84907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9CF8CF-747B-4804-853C-A0B426652B8A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269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9CF8CF-747B-4804-853C-A0B426652B8A}" type="slidenum">
              <a:rPr lang="ko-KR" altLang="en-US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5707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9CF8CF-747B-4804-853C-A0B426652B8A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288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첫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auto">
          <a:xfrm>
            <a:off x="0" y="-11573"/>
            <a:ext cx="9906000" cy="12776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4528110" y="2882591"/>
            <a:ext cx="4492641" cy="2113096"/>
            <a:chOff x="-462602" y="4592301"/>
            <a:chExt cx="4737681" cy="1814506"/>
          </a:xfrm>
        </p:grpSpPr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2036791" y="4592301"/>
              <a:ext cx="2238288" cy="1814506"/>
            </a:xfrm>
            <a:custGeom>
              <a:avLst/>
              <a:gdLst>
                <a:gd name="T0" fmla="*/ 304 w 609"/>
                <a:gd name="T1" fmla="*/ 0 h 610"/>
                <a:gd name="T2" fmla="*/ 609 w 609"/>
                <a:gd name="T3" fmla="*/ 305 h 610"/>
                <a:gd name="T4" fmla="*/ 304 w 609"/>
                <a:gd name="T5" fmla="*/ 610 h 610"/>
                <a:gd name="T6" fmla="*/ 0 w 609"/>
                <a:gd name="T7" fmla="*/ 305 h 610"/>
                <a:gd name="T8" fmla="*/ 304 w 609"/>
                <a:gd name="T9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9" h="610">
                  <a:moveTo>
                    <a:pt x="304" y="0"/>
                  </a:moveTo>
                  <a:lnTo>
                    <a:pt x="609" y="305"/>
                  </a:lnTo>
                  <a:lnTo>
                    <a:pt x="304" y="610"/>
                  </a:lnTo>
                  <a:lnTo>
                    <a:pt x="0" y="305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C4C8A"/>
            </a:solidFill>
            <a:ln w="0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63796" tIns="31898" rIns="63796" bIns="3189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46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311147" y="4881054"/>
              <a:ext cx="1447814" cy="1169852"/>
            </a:xfrm>
            <a:custGeom>
              <a:avLst/>
              <a:gdLst>
                <a:gd name="T0" fmla="*/ 305 w 610"/>
                <a:gd name="T1" fmla="*/ 0 h 609"/>
                <a:gd name="T2" fmla="*/ 610 w 610"/>
                <a:gd name="T3" fmla="*/ 305 h 609"/>
                <a:gd name="T4" fmla="*/ 305 w 610"/>
                <a:gd name="T5" fmla="*/ 609 h 609"/>
                <a:gd name="T6" fmla="*/ 0 w 610"/>
                <a:gd name="T7" fmla="*/ 305 h 609"/>
                <a:gd name="T8" fmla="*/ 305 w 610"/>
                <a:gd name="T9" fmla="*/ 0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9">
                  <a:moveTo>
                    <a:pt x="305" y="0"/>
                  </a:moveTo>
                  <a:lnTo>
                    <a:pt x="610" y="305"/>
                  </a:lnTo>
                  <a:lnTo>
                    <a:pt x="305" y="609"/>
                  </a:lnTo>
                  <a:lnTo>
                    <a:pt x="0" y="30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1846A3"/>
            </a:solidFill>
            <a:ln w="0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63796" tIns="31898" rIns="63796" bIns="3189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46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-462602" y="5151062"/>
              <a:ext cx="773750" cy="626226"/>
            </a:xfrm>
            <a:custGeom>
              <a:avLst/>
              <a:gdLst>
                <a:gd name="T0" fmla="*/ 164 w 326"/>
                <a:gd name="T1" fmla="*/ 0 h 326"/>
                <a:gd name="T2" fmla="*/ 326 w 326"/>
                <a:gd name="T3" fmla="*/ 163 h 326"/>
                <a:gd name="T4" fmla="*/ 164 w 326"/>
                <a:gd name="T5" fmla="*/ 326 h 326"/>
                <a:gd name="T6" fmla="*/ 0 w 326"/>
                <a:gd name="T7" fmla="*/ 163 h 326"/>
                <a:gd name="T8" fmla="*/ 164 w 326"/>
                <a:gd name="T9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164" y="0"/>
                  </a:moveTo>
                  <a:lnTo>
                    <a:pt x="326" y="163"/>
                  </a:lnTo>
                  <a:lnTo>
                    <a:pt x="164" y="326"/>
                  </a:lnTo>
                  <a:lnTo>
                    <a:pt x="0" y="163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381B3"/>
            </a:solidFill>
            <a:ln w="0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63796" tIns="31898" rIns="63796" bIns="3189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46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직사각형 11"/>
          <p:cNvSpPr/>
          <p:nvPr userDrawn="1"/>
        </p:nvSpPr>
        <p:spPr bwMode="auto">
          <a:xfrm>
            <a:off x="0" y="0"/>
            <a:ext cx="9906000" cy="619408"/>
          </a:xfrm>
          <a:prstGeom prst="rect">
            <a:avLst/>
          </a:prstGeom>
          <a:solidFill>
            <a:srgbClr val="0C4C8A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63796" tIns="31898" rIns="63796" bIns="31898" numCol="1" anchor="t" anchorCtr="0" compatLnSpc="1">
            <a:prstTxWarp prst="textNoShape">
              <a:avLst/>
            </a:prstTxWarp>
          </a:bodyPr>
          <a:lstStyle/>
          <a:p>
            <a:endParaRPr lang="ko-KR" altLang="en-US" sz="84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대각선 방향의 모서리가 둥근 사각형 12"/>
          <p:cNvSpPr/>
          <p:nvPr userDrawn="1"/>
        </p:nvSpPr>
        <p:spPr bwMode="auto">
          <a:xfrm>
            <a:off x="0" y="274003"/>
            <a:ext cx="2691994" cy="49387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C4C8A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63796" tIns="31898" rIns="63796" bIns="31898" numCol="1" anchor="t" anchorCtr="0" compatLnSpc="1">
            <a:prstTxWarp prst="textNoShape">
              <a:avLst/>
            </a:prstTxWarp>
          </a:bodyPr>
          <a:lstStyle/>
          <a:p>
            <a:endParaRPr lang="ko-KR" altLang="en-US" sz="84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0397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-페이지 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 bwMode="auto">
          <a:xfrm>
            <a:off x="0" y="-11573"/>
            <a:ext cx="9906000" cy="12244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 userDrawn="1"/>
        </p:nvSpPr>
        <p:spPr bwMode="auto">
          <a:xfrm>
            <a:off x="6505441" y="231747"/>
            <a:ext cx="3273758" cy="3273758"/>
          </a:xfrm>
          <a:prstGeom prst="ellipse">
            <a:avLst/>
          </a:prstGeom>
          <a:solidFill>
            <a:srgbClr val="304356">
              <a:alpha val="7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lvl="0" indent="-180975" defTabSz="911225" eaLnBrk="1" latinLnBrk="0" hangingPunct="1">
              <a:buClrTx/>
              <a:buSzTx/>
              <a:buFontTx/>
              <a:buNone/>
              <a:tabLst/>
            </a:pPr>
            <a:endParaRPr lang="ko-KR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4" name="직사각형 13"/>
          <p:cNvSpPr/>
          <p:nvPr userDrawn="1"/>
        </p:nvSpPr>
        <p:spPr bwMode="auto">
          <a:xfrm>
            <a:off x="-655" y="2078773"/>
            <a:ext cx="9906001" cy="1046836"/>
          </a:xfrm>
          <a:prstGeom prst="rect">
            <a:avLst/>
          </a:prstGeom>
          <a:solidFill>
            <a:srgbClr val="42545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rgbClr val="42545C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 userDrawn="1"/>
        </p:nvSpPr>
        <p:spPr bwMode="auto">
          <a:xfrm>
            <a:off x="6823216" y="1005763"/>
            <a:ext cx="2880000" cy="2880000"/>
          </a:xfrm>
          <a:prstGeom prst="ellipse">
            <a:avLst/>
          </a:prstGeom>
          <a:solidFill>
            <a:srgbClr val="42545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lvl="0" indent="-180975" defTabSz="911225" eaLnBrk="1" latinLnBrk="0" hangingPunct="1">
              <a:buClrTx/>
              <a:buSzTx/>
              <a:buFontTx/>
              <a:buNone/>
              <a:tabLst/>
            </a:pPr>
            <a:endParaRPr lang="ko-KR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8" name="자유형 17"/>
          <p:cNvSpPr/>
          <p:nvPr userDrawn="1"/>
        </p:nvSpPr>
        <p:spPr bwMode="auto">
          <a:xfrm>
            <a:off x="7986864" y="467472"/>
            <a:ext cx="1917828" cy="2726672"/>
          </a:xfrm>
          <a:custGeom>
            <a:avLst/>
            <a:gdLst>
              <a:gd name="connsiteX0" fmla="*/ 1061514 w 1763027"/>
              <a:gd name="connsiteY0" fmla="*/ 0 h 2506584"/>
              <a:gd name="connsiteX1" fmla="*/ 1655017 w 1763027"/>
              <a:gd name="connsiteY1" fmla="*/ 214043 h 2506584"/>
              <a:gd name="connsiteX2" fmla="*/ 1763027 w 1763027"/>
              <a:gd name="connsiteY2" fmla="*/ 319260 h 2506584"/>
              <a:gd name="connsiteX3" fmla="*/ 1763027 w 1763027"/>
              <a:gd name="connsiteY3" fmla="*/ 2187325 h 2506584"/>
              <a:gd name="connsiteX4" fmla="*/ 1655017 w 1763027"/>
              <a:gd name="connsiteY4" fmla="*/ 2292542 h 2506584"/>
              <a:gd name="connsiteX5" fmla="*/ 1061514 w 1763027"/>
              <a:gd name="connsiteY5" fmla="*/ 2506584 h 2506584"/>
              <a:gd name="connsiteX6" fmla="*/ 0 w 1763027"/>
              <a:gd name="connsiteY6" fmla="*/ 1253292 h 2506584"/>
              <a:gd name="connsiteX7" fmla="*/ 1061514 w 1763027"/>
              <a:gd name="connsiteY7" fmla="*/ 0 h 25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27" h="2506584">
                <a:moveTo>
                  <a:pt x="1061514" y="0"/>
                </a:moveTo>
                <a:cubicBezTo>
                  <a:pt x="1281361" y="0"/>
                  <a:pt x="1485598" y="78907"/>
                  <a:pt x="1655017" y="214043"/>
                </a:cubicBezTo>
                <a:lnTo>
                  <a:pt x="1763027" y="319260"/>
                </a:lnTo>
                <a:lnTo>
                  <a:pt x="1763027" y="2187325"/>
                </a:lnTo>
                <a:lnTo>
                  <a:pt x="1655017" y="2292542"/>
                </a:lnTo>
                <a:cubicBezTo>
                  <a:pt x="1485598" y="2427677"/>
                  <a:pt x="1281361" y="2506584"/>
                  <a:pt x="1061514" y="2506584"/>
                </a:cubicBezTo>
                <a:cubicBezTo>
                  <a:pt x="475256" y="2506584"/>
                  <a:pt x="0" y="1945466"/>
                  <a:pt x="0" y="1253292"/>
                </a:cubicBezTo>
                <a:cubicBezTo>
                  <a:pt x="0" y="561118"/>
                  <a:pt x="475256" y="0"/>
                  <a:pt x="1061514" y="0"/>
                </a:cubicBezTo>
                <a:close/>
              </a:path>
            </a:pathLst>
          </a:custGeom>
          <a:solidFill>
            <a:srgbClr val="42545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lvl="0" indent="-180975" defTabSz="911225" eaLnBrk="1" latinLnBrk="0" hangingPunct="1">
              <a:buClrTx/>
              <a:buSzTx/>
              <a:buFontTx/>
              <a:buNone/>
              <a:tabLst/>
            </a:pPr>
            <a:endParaRPr lang="ko-KR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8" name="육각형 7"/>
          <p:cNvSpPr/>
          <p:nvPr userDrawn="1"/>
        </p:nvSpPr>
        <p:spPr bwMode="auto">
          <a:xfrm>
            <a:off x="7851700" y="1422220"/>
            <a:ext cx="1016105" cy="935089"/>
          </a:xfrm>
          <a:prstGeom prst="hexagon">
            <a:avLst/>
          </a:prstGeom>
          <a:solidFill>
            <a:srgbClr val="293B52">
              <a:alpha val="69000"/>
            </a:srgbClr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AI</a:t>
            </a:r>
          </a:p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Tech.</a:t>
            </a: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0" name="육각형 9"/>
          <p:cNvSpPr/>
          <p:nvPr userDrawn="1"/>
        </p:nvSpPr>
        <p:spPr bwMode="auto">
          <a:xfrm>
            <a:off x="8710847" y="1938102"/>
            <a:ext cx="1016105" cy="935089"/>
          </a:xfrm>
          <a:prstGeom prst="hexagon">
            <a:avLst/>
          </a:prstGeom>
          <a:solidFill>
            <a:srgbClr val="293B52">
              <a:alpha val="69000"/>
            </a:srgbClr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spc="-100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BIG</a:t>
            </a:r>
          </a:p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spc="-100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DATA</a:t>
            </a:r>
            <a:endParaRPr kumimoji="1" lang="ko-KR" altLang="en-US" sz="1800" b="1" i="0" u="none" strike="noStrike" cap="none" spc="-100" normalizeH="0" baseline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1" name="육각형 10"/>
          <p:cNvSpPr/>
          <p:nvPr userDrawn="1"/>
        </p:nvSpPr>
        <p:spPr bwMode="auto">
          <a:xfrm>
            <a:off x="7851700" y="2453984"/>
            <a:ext cx="1016105" cy="935089"/>
          </a:xfrm>
          <a:prstGeom prst="hexagon">
            <a:avLst/>
          </a:prstGeom>
          <a:solidFill>
            <a:srgbClr val="293B52">
              <a:alpha val="69000"/>
            </a:srgbClr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1" i="0" u="none" strike="noStrike" cap="none" spc="-100" normalizeH="0" baseline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spc="-200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IoT</a:t>
            </a:r>
            <a:endParaRPr kumimoji="1" lang="en-US" altLang="ko-KR" sz="1800" b="1" i="0" u="none" strike="noStrike" cap="none" spc="-100" normalizeH="0" baseline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2" name="육각형 11"/>
          <p:cNvSpPr/>
          <p:nvPr userDrawn="1"/>
        </p:nvSpPr>
        <p:spPr bwMode="auto">
          <a:xfrm>
            <a:off x="6992552" y="1938102"/>
            <a:ext cx="1016105" cy="957498"/>
          </a:xfrm>
          <a:prstGeom prst="hexagon">
            <a:avLst/>
          </a:prstGeom>
          <a:solidFill>
            <a:srgbClr val="293B52">
              <a:alpha val="69000"/>
            </a:srgbClr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spc="-100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Edge</a:t>
            </a:r>
          </a:p>
        </p:txBody>
      </p:sp>
      <p:grpSp>
        <p:nvGrpSpPr>
          <p:cNvPr id="21" name="Group 42"/>
          <p:cNvGrpSpPr/>
          <p:nvPr userDrawn="1"/>
        </p:nvGrpSpPr>
        <p:grpSpPr>
          <a:xfrm rot="15486637">
            <a:off x="8799729" y="993331"/>
            <a:ext cx="758512" cy="556510"/>
            <a:chOff x="192502" y="4375427"/>
            <a:chExt cx="1378179" cy="1011151"/>
          </a:xfrm>
          <a:solidFill>
            <a:srgbClr val="FFFFFF"/>
          </a:solidFill>
        </p:grpSpPr>
        <p:grpSp>
          <p:nvGrpSpPr>
            <p:cNvPr id="22" name="Group 43"/>
            <p:cNvGrpSpPr/>
            <p:nvPr/>
          </p:nvGrpSpPr>
          <p:grpSpPr>
            <a:xfrm>
              <a:off x="192502" y="4375427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31" name="Rectangle 52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Rectangle 53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Rounded Rectangle 54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44"/>
            <p:cNvGrpSpPr/>
            <p:nvPr/>
          </p:nvGrpSpPr>
          <p:grpSpPr>
            <a:xfrm>
              <a:off x="192502" y="5048250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28" name="Rectangle 49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Rectangle 50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Rounded Rectangle 51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45"/>
            <p:cNvGrpSpPr/>
            <p:nvPr/>
          </p:nvGrpSpPr>
          <p:grpSpPr>
            <a:xfrm flipH="1">
              <a:off x="192502" y="4711838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25" name="Rectangle 46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Rectangle 47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ounded Rectangle 48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68417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625"/>
            <a:ext cx="9914019" cy="6878600"/>
          </a:xfrm>
          <a:prstGeom prst="rect">
            <a:avLst/>
          </a:prstGeom>
        </p:spPr>
      </p:pic>
      <p:sp>
        <p:nvSpPr>
          <p:cNvPr id="12" name="순서도: 수동 입력 11"/>
          <p:cNvSpPr/>
          <p:nvPr userDrawn="1"/>
        </p:nvSpPr>
        <p:spPr bwMode="auto">
          <a:xfrm rot="16200000">
            <a:off x="3105878" y="60832"/>
            <a:ext cx="6878599" cy="673768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67"/>
              <a:gd name="connsiteY0" fmla="*/ 9129 h 17129"/>
              <a:gd name="connsiteX1" fmla="*/ 10067 w 10067"/>
              <a:gd name="connsiteY1" fmla="*/ 0 h 17129"/>
              <a:gd name="connsiteX2" fmla="*/ 10000 w 10067"/>
              <a:gd name="connsiteY2" fmla="*/ 17129 h 17129"/>
              <a:gd name="connsiteX3" fmla="*/ 0 w 10067"/>
              <a:gd name="connsiteY3" fmla="*/ 17129 h 17129"/>
              <a:gd name="connsiteX4" fmla="*/ 0 w 10067"/>
              <a:gd name="connsiteY4" fmla="*/ 9129 h 17129"/>
              <a:gd name="connsiteX0" fmla="*/ 0 w 10067"/>
              <a:gd name="connsiteY0" fmla="*/ 12989 h 17129"/>
              <a:gd name="connsiteX1" fmla="*/ 10067 w 10067"/>
              <a:gd name="connsiteY1" fmla="*/ 0 h 17129"/>
              <a:gd name="connsiteX2" fmla="*/ 10000 w 10067"/>
              <a:gd name="connsiteY2" fmla="*/ 17129 h 17129"/>
              <a:gd name="connsiteX3" fmla="*/ 0 w 10067"/>
              <a:gd name="connsiteY3" fmla="*/ 17129 h 17129"/>
              <a:gd name="connsiteX4" fmla="*/ 0 w 10067"/>
              <a:gd name="connsiteY4" fmla="*/ 12989 h 17129"/>
              <a:gd name="connsiteX0" fmla="*/ 0 w 10011"/>
              <a:gd name="connsiteY0" fmla="*/ 10708 h 14848"/>
              <a:gd name="connsiteX1" fmla="*/ 10011 w 10011"/>
              <a:gd name="connsiteY1" fmla="*/ 0 h 14848"/>
              <a:gd name="connsiteX2" fmla="*/ 10000 w 10011"/>
              <a:gd name="connsiteY2" fmla="*/ 14848 h 14848"/>
              <a:gd name="connsiteX3" fmla="*/ 0 w 10011"/>
              <a:gd name="connsiteY3" fmla="*/ 14848 h 14848"/>
              <a:gd name="connsiteX4" fmla="*/ 0 w 10011"/>
              <a:gd name="connsiteY4" fmla="*/ 10708 h 14848"/>
              <a:gd name="connsiteX0" fmla="*/ 0 w 10006"/>
              <a:gd name="connsiteY0" fmla="*/ 10676 h 14816"/>
              <a:gd name="connsiteX1" fmla="*/ 10000 w 10006"/>
              <a:gd name="connsiteY1" fmla="*/ 0 h 14816"/>
              <a:gd name="connsiteX2" fmla="*/ 10000 w 10006"/>
              <a:gd name="connsiteY2" fmla="*/ 14816 h 14816"/>
              <a:gd name="connsiteX3" fmla="*/ 0 w 10006"/>
              <a:gd name="connsiteY3" fmla="*/ 14816 h 14816"/>
              <a:gd name="connsiteX4" fmla="*/ 0 w 10006"/>
              <a:gd name="connsiteY4" fmla="*/ 10676 h 14816"/>
              <a:gd name="connsiteX0" fmla="*/ 0 w 10017"/>
              <a:gd name="connsiteY0" fmla="*/ 6450 h 14816"/>
              <a:gd name="connsiteX1" fmla="*/ 10011 w 10017"/>
              <a:gd name="connsiteY1" fmla="*/ 0 h 14816"/>
              <a:gd name="connsiteX2" fmla="*/ 10011 w 10017"/>
              <a:gd name="connsiteY2" fmla="*/ 14816 h 14816"/>
              <a:gd name="connsiteX3" fmla="*/ 11 w 10017"/>
              <a:gd name="connsiteY3" fmla="*/ 14816 h 14816"/>
              <a:gd name="connsiteX4" fmla="*/ 0 w 10017"/>
              <a:gd name="connsiteY4" fmla="*/ 6450 h 14816"/>
              <a:gd name="connsiteX0" fmla="*/ 0 w 10016"/>
              <a:gd name="connsiteY0" fmla="*/ 4600 h 12966"/>
              <a:gd name="connsiteX1" fmla="*/ 10000 w 10016"/>
              <a:gd name="connsiteY1" fmla="*/ 0 h 12966"/>
              <a:gd name="connsiteX2" fmla="*/ 10011 w 10016"/>
              <a:gd name="connsiteY2" fmla="*/ 12966 h 12966"/>
              <a:gd name="connsiteX3" fmla="*/ 11 w 10016"/>
              <a:gd name="connsiteY3" fmla="*/ 12966 h 12966"/>
              <a:gd name="connsiteX4" fmla="*/ 0 w 10016"/>
              <a:gd name="connsiteY4" fmla="*/ 4600 h 12966"/>
              <a:gd name="connsiteX0" fmla="*/ 0 w 10016"/>
              <a:gd name="connsiteY0" fmla="*/ 4680 h 13046"/>
              <a:gd name="connsiteX1" fmla="*/ 10000 w 10016"/>
              <a:gd name="connsiteY1" fmla="*/ 0 h 13046"/>
              <a:gd name="connsiteX2" fmla="*/ 10011 w 10016"/>
              <a:gd name="connsiteY2" fmla="*/ 13046 h 13046"/>
              <a:gd name="connsiteX3" fmla="*/ 11 w 10016"/>
              <a:gd name="connsiteY3" fmla="*/ 13046 h 13046"/>
              <a:gd name="connsiteX4" fmla="*/ 0 w 10016"/>
              <a:gd name="connsiteY4" fmla="*/ 4680 h 13046"/>
              <a:gd name="connsiteX0" fmla="*/ 0 w 10011"/>
              <a:gd name="connsiteY0" fmla="*/ 4680 h 13046"/>
              <a:gd name="connsiteX1" fmla="*/ 10000 w 10011"/>
              <a:gd name="connsiteY1" fmla="*/ 0 h 13046"/>
              <a:gd name="connsiteX2" fmla="*/ 10011 w 10011"/>
              <a:gd name="connsiteY2" fmla="*/ 13046 h 13046"/>
              <a:gd name="connsiteX3" fmla="*/ 11 w 10011"/>
              <a:gd name="connsiteY3" fmla="*/ 13046 h 13046"/>
              <a:gd name="connsiteX4" fmla="*/ 0 w 10011"/>
              <a:gd name="connsiteY4" fmla="*/ 4680 h 13046"/>
              <a:gd name="connsiteX0" fmla="*/ 0 w 10011"/>
              <a:gd name="connsiteY0" fmla="*/ 4680 h 13046"/>
              <a:gd name="connsiteX1" fmla="*/ 10000 w 10011"/>
              <a:gd name="connsiteY1" fmla="*/ 0 h 13046"/>
              <a:gd name="connsiteX2" fmla="*/ 10011 w 10011"/>
              <a:gd name="connsiteY2" fmla="*/ 13046 h 13046"/>
              <a:gd name="connsiteX3" fmla="*/ 11 w 10011"/>
              <a:gd name="connsiteY3" fmla="*/ 13046 h 13046"/>
              <a:gd name="connsiteX4" fmla="*/ 0 w 10011"/>
              <a:gd name="connsiteY4" fmla="*/ 4680 h 13046"/>
              <a:gd name="connsiteX0" fmla="*/ 0 w 10012"/>
              <a:gd name="connsiteY0" fmla="*/ 4680 h 13046"/>
              <a:gd name="connsiteX1" fmla="*/ 10011 w 10012"/>
              <a:gd name="connsiteY1" fmla="*/ 0 h 13046"/>
              <a:gd name="connsiteX2" fmla="*/ 10011 w 10012"/>
              <a:gd name="connsiteY2" fmla="*/ 13046 h 13046"/>
              <a:gd name="connsiteX3" fmla="*/ 11 w 10012"/>
              <a:gd name="connsiteY3" fmla="*/ 13046 h 13046"/>
              <a:gd name="connsiteX4" fmla="*/ 0 w 10012"/>
              <a:gd name="connsiteY4" fmla="*/ 4680 h 13046"/>
              <a:gd name="connsiteX0" fmla="*/ 0 w 10012"/>
              <a:gd name="connsiteY0" fmla="*/ 4808 h 13174"/>
              <a:gd name="connsiteX1" fmla="*/ 10011 w 10012"/>
              <a:gd name="connsiteY1" fmla="*/ 0 h 13174"/>
              <a:gd name="connsiteX2" fmla="*/ 10011 w 10012"/>
              <a:gd name="connsiteY2" fmla="*/ 13174 h 13174"/>
              <a:gd name="connsiteX3" fmla="*/ 11 w 10012"/>
              <a:gd name="connsiteY3" fmla="*/ 13174 h 13174"/>
              <a:gd name="connsiteX4" fmla="*/ 0 w 10012"/>
              <a:gd name="connsiteY4" fmla="*/ 4808 h 13174"/>
              <a:gd name="connsiteX0" fmla="*/ 0 w 10012"/>
              <a:gd name="connsiteY0" fmla="*/ 4808 h 13174"/>
              <a:gd name="connsiteX1" fmla="*/ 10011 w 10012"/>
              <a:gd name="connsiteY1" fmla="*/ 0 h 13174"/>
              <a:gd name="connsiteX2" fmla="*/ 10011 w 10012"/>
              <a:gd name="connsiteY2" fmla="*/ 13174 h 13174"/>
              <a:gd name="connsiteX3" fmla="*/ 11 w 10012"/>
              <a:gd name="connsiteY3" fmla="*/ 13174 h 13174"/>
              <a:gd name="connsiteX4" fmla="*/ 0 w 10012"/>
              <a:gd name="connsiteY4" fmla="*/ 4808 h 1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" h="13174">
                <a:moveTo>
                  <a:pt x="0" y="4808"/>
                </a:moveTo>
                <a:lnTo>
                  <a:pt x="10011" y="0"/>
                </a:lnTo>
                <a:cubicBezTo>
                  <a:pt x="10015" y="4349"/>
                  <a:pt x="10007" y="8825"/>
                  <a:pt x="10011" y="13174"/>
                </a:cubicBezTo>
                <a:lnTo>
                  <a:pt x="11" y="13174"/>
                </a:lnTo>
                <a:cubicBezTo>
                  <a:pt x="7" y="10385"/>
                  <a:pt x="4" y="7597"/>
                  <a:pt x="0" y="4808"/>
                </a:cubicBezTo>
                <a:close/>
              </a:path>
            </a:pathLst>
          </a:custGeom>
          <a:solidFill>
            <a:schemeClr val="bg1">
              <a:alpha val="9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37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480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 userDrawn="1"/>
        </p:nvSpPr>
        <p:spPr bwMode="auto">
          <a:xfrm>
            <a:off x="69007" y="6659065"/>
            <a:ext cx="432000" cy="154540"/>
          </a:xfrm>
          <a:prstGeom prst="ellipse">
            <a:avLst/>
          </a:prstGeom>
          <a:solidFill>
            <a:srgbClr val="99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72480" y="780992"/>
            <a:ext cx="9397035" cy="3907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72000" rIns="0">
            <a:noAutofit/>
          </a:bodyPr>
          <a:lstStyle>
            <a:lvl1pPr marL="201051" indent="-201051" algn="l" defTabSz="973152" rtl="0" eaLnBrk="1" fontAlgn="ctr" latinLnBrk="0" hangingPunct="1">
              <a:lnSpc>
                <a:spcPct val="100000"/>
              </a:lnSpc>
              <a:spcBef>
                <a:spcPct val="30000"/>
              </a:spcBef>
              <a:buClr>
                <a:srgbClr val="638CAD"/>
              </a:buClr>
              <a:buSzPct val="50000"/>
              <a:buBlip>
                <a:blip r:embed="rId2"/>
              </a:buBlip>
              <a:defRPr kumimoji="1" lang="ko-KR" altLang="en-US" sz="1600" b="1" kern="1200" spc="-1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01051" indent="-201051" algn="l" defTabSz="973152" rtl="0" eaLnBrk="1" fontAlgn="ctr" latinLnBrk="0" hangingPunct="1">
              <a:spcBef>
                <a:spcPct val="30000"/>
              </a:spcBef>
              <a:buClr>
                <a:srgbClr val="638CAD"/>
              </a:buClr>
              <a:buSzPct val="65000"/>
              <a:buBlip>
                <a:blip r:embed="rId2"/>
              </a:buBlip>
              <a:defRPr kumimoji="1" lang="ko-KR" altLang="en-US" sz="1500" b="1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 marL="201051" indent="-201051" algn="l" defTabSz="973152" rtl="0" eaLnBrk="1" fontAlgn="ctr" latinLnBrk="0" hangingPunct="1">
              <a:spcBef>
                <a:spcPct val="30000"/>
              </a:spcBef>
              <a:buClr>
                <a:srgbClr val="638CAD"/>
              </a:buClr>
              <a:buSzPct val="65000"/>
              <a:buBlip>
                <a:blip r:embed="rId2"/>
              </a:buBlip>
              <a:defRPr kumimoji="1" lang="ko-KR" altLang="en-US" sz="1500" b="1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1051" indent="-201051" algn="l" defTabSz="973152" rtl="0" eaLnBrk="1" fontAlgn="ctr" latinLnBrk="0" hangingPunct="1">
              <a:spcBef>
                <a:spcPct val="30000"/>
              </a:spcBef>
              <a:buClr>
                <a:srgbClr val="638CAD"/>
              </a:buClr>
              <a:buSzPct val="65000"/>
              <a:buBlip>
                <a:blip r:embed="rId2"/>
              </a:buBlip>
              <a:defRPr kumimoji="1" lang="ko-KR" altLang="en-US" sz="15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Text Box 6"/>
          <p:cNvSpPr txBox="1">
            <a:spLocks noChangeArrowheads="1"/>
          </p:cNvSpPr>
          <p:nvPr userDrawn="1"/>
        </p:nvSpPr>
        <p:spPr bwMode="auto">
          <a:xfrm>
            <a:off x="4742407" y="6574064"/>
            <a:ext cx="428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latinLnBrk="0"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  <a:defRPr/>
            </a:pPr>
            <a:fld id="{57B27AC2-9543-4ACE-AAEF-E21E1BEB121F}" type="slidenum">
              <a:rPr kumimoji="0" lang="en-US" altLang="ko-KR" sz="1000" b="0">
                <a:solidFill>
                  <a:schemeClr val="bg1"/>
                </a:solidFill>
                <a:cs typeface="Tahoma" pitchFamily="34" charset="0"/>
              </a:rPr>
              <a:pPr algn="ctr" latinLnBrk="0">
                <a:spcBef>
                  <a:spcPct val="50000"/>
                </a:spcBef>
                <a:buClr>
                  <a:srgbClr val="FF0000"/>
                </a:buClr>
                <a:buFont typeface="Wingdings" pitchFamily="2" charset="2"/>
                <a:buNone/>
                <a:defRPr/>
              </a:pPr>
              <a:t>‹#›</a:t>
            </a:fld>
            <a:endParaRPr kumimoji="0" lang="en-US" altLang="ko-KR" sz="1000" b="0">
              <a:solidFill>
                <a:schemeClr val="bg1"/>
              </a:solidFill>
              <a:cs typeface="Tahoma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9008" y="6664335"/>
            <a:ext cx="43199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  <a:buNone/>
            </a:pPr>
            <a:fld id="{EF659F87-99B0-47A3-98A7-3D4B410E47A1}" type="slidenum">
              <a:rPr lang="ko-KR" altLang="en-US" sz="1100" smtClean="0">
                <a:solidFill>
                  <a:srgbClr val="0070C0"/>
                </a:solidFill>
              </a:rPr>
              <a:pPr algn="ctr">
                <a:lnSpc>
                  <a:spcPct val="100000"/>
                </a:lnSpc>
                <a:buNone/>
              </a:pPr>
              <a:t>‹#›</a:t>
            </a:fld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83424" y="185201"/>
            <a:ext cx="7854194" cy="382587"/>
          </a:xfr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600" kern="1200" spc="-10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9" name="타원 8"/>
          <p:cNvSpPr/>
          <p:nvPr userDrawn="1"/>
        </p:nvSpPr>
        <p:spPr bwMode="auto">
          <a:xfrm>
            <a:off x="69007" y="6661708"/>
            <a:ext cx="432000" cy="154540"/>
          </a:xfrm>
          <a:prstGeom prst="ellipse">
            <a:avLst/>
          </a:prstGeom>
          <a:solidFill>
            <a:srgbClr val="E5E8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9008" y="6666978"/>
            <a:ext cx="43199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  <a:buNone/>
            </a:pPr>
            <a:fld id="{EF659F87-99B0-47A3-98A7-3D4B410E47A1}" type="slidenum">
              <a:rPr lang="ko-KR" altLang="en-US" sz="1100" smtClean="0">
                <a:solidFill>
                  <a:srgbClr val="0070C0"/>
                </a:solidFill>
              </a:rPr>
              <a:pPr algn="ctr">
                <a:lnSpc>
                  <a:spcPct val="100000"/>
                </a:lnSpc>
                <a:buNone/>
              </a:pPr>
              <a:t>‹#›</a:t>
            </a:fld>
            <a:endParaRPr lang="ko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109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 userDrawn="1"/>
        </p:nvSpPr>
        <p:spPr bwMode="auto">
          <a:xfrm>
            <a:off x="69007" y="6661708"/>
            <a:ext cx="432000" cy="154540"/>
          </a:xfrm>
          <a:prstGeom prst="ellipse">
            <a:avLst/>
          </a:prstGeom>
          <a:solidFill>
            <a:srgbClr val="E5E8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9008" y="6666978"/>
            <a:ext cx="43199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  <a:buNone/>
            </a:pPr>
            <a:fld id="{EF659F87-99B0-47A3-98A7-3D4B410E47A1}" type="slidenum">
              <a:rPr lang="ko-KR" altLang="en-US" sz="1100" smtClean="0">
                <a:solidFill>
                  <a:srgbClr val="0070C0"/>
                </a:solidFill>
              </a:rPr>
              <a:pPr algn="ctr">
                <a:lnSpc>
                  <a:spcPct val="100000"/>
                </a:lnSpc>
                <a:buNone/>
              </a:pPr>
              <a:t>‹#›</a:t>
            </a:fld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83424" y="185201"/>
            <a:ext cx="7854194" cy="382587"/>
          </a:xfr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600" kern="1200" spc="-10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518357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 userDrawn="1"/>
        </p:nvSpPr>
        <p:spPr bwMode="auto">
          <a:xfrm>
            <a:off x="69007" y="6659065"/>
            <a:ext cx="432000" cy="154540"/>
          </a:xfrm>
          <a:prstGeom prst="ellipse">
            <a:avLst/>
          </a:prstGeom>
          <a:solidFill>
            <a:srgbClr val="99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 userDrawn="1"/>
        </p:nvSpPr>
        <p:spPr bwMode="auto">
          <a:xfrm>
            <a:off x="4742407" y="6574064"/>
            <a:ext cx="428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latinLnBrk="0"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  <a:defRPr/>
            </a:pPr>
            <a:fld id="{57B27AC2-9543-4ACE-AAEF-E21E1BEB121F}" type="slidenum">
              <a:rPr kumimoji="0" lang="en-US" altLang="ko-KR" sz="1000" b="0">
                <a:solidFill>
                  <a:schemeClr val="bg1"/>
                </a:solidFill>
                <a:cs typeface="Tahoma" pitchFamily="34" charset="0"/>
              </a:rPr>
              <a:pPr algn="ctr" latinLnBrk="0">
                <a:spcBef>
                  <a:spcPct val="50000"/>
                </a:spcBef>
                <a:buClr>
                  <a:srgbClr val="FF0000"/>
                </a:buClr>
                <a:buFont typeface="Wingdings" pitchFamily="2" charset="2"/>
                <a:buNone/>
                <a:defRPr/>
              </a:pPr>
              <a:t>‹#›</a:t>
            </a:fld>
            <a:endParaRPr kumimoji="0" lang="en-US" altLang="ko-KR" sz="1000" b="0">
              <a:solidFill>
                <a:schemeClr val="bg1"/>
              </a:solidFill>
              <a:cs typeface="Tahoma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9008" y="6664335"/>
            <a:ext cx="43199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  <a:buNone/>
            </a:pPr>
            <a:fld id="{EF659F87-99B0-47A3-98A7-3D4B410E47A1}" type="slidenum">
              <a:rPr lang="ko-KR" altLang="en-US" sz="1100" smtClean="0">
                <a:solidFill>
                  <a:srgbClr val="0070C0"/>
                </a:solidFill>
              </a:rPr>
              <a:pPr algn="ctr">
                <a:lnSpc>
                  <a:spcPct val="100000"/>
                </a:lnSpc>
                <a:buNone/>
              </a:pPr>
              <a:t>‹#›</a:t>
            </a:fld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 bwMode="auto">
          <a:xfrm>
            <a:off x="0" y="-11574"/>
            <a:ext cx="9906000" cy="69249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4025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 bwMode="auto">
          <a:xfrm>
            <a:off x="0" y="0"/>
            <a:ext cx="108000" cy="6858000"/>
          </a:xfrm>
          <a:prstGeom prst="rect">
            <a:avLst/>
          </a:prstGeom>
          <a:solidFill>
            <a:srgbClr val="2E75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 bwMode="auto">
          <a:xfrm>
            <a:off x="0" y="0"/>
            <a:ext cx="9906001" cy="2340000"/>
          </a:xfrm>
          <a:prstGeom prst="rect">
            <a:avLst/>
          </a:prstGeom>
          <a:solidFill>
            <a:srgbClr val="2E75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4549698" cy="1266494"/>
          </a:xfrm>
          <a:prstGeom prst="rect">
            <a:avLst/>
          </a:prstGeom>
        </p:spPr>
      </p:pic>
      <p:grpSp>
        <p:nvGrpSpPr>
          <p:cNvPr id="17" name="Group 42"/>
          <p:cNvGrpSpPr/>
          <p:nvPr userDrawn="1"/>
        </p:nvGrpSpPr>
        <p:grpSpPr>
          <a:xfrm rot="16200000">
            <a:off x="7991593" y="1696879"/>
            <a:ext cx="566712" cy="415789"/>
            <a:chOff x="192502" y="4375427"/>
            <a:chExt cx="1378179" cy="1011151"/>
          </a:xfrm>
          <a:solidFill>
            <a:srgbClr val="FFFFFF"/>
          </a:solidFill>
        </p:grpSpPr>
        <p:grpSp>
          <p:nvGrpSpPr>
            <p:cNvPr id="18" name="Group 43"/>
            <p:cNvGrpSpPr/>
            <p:nvPr/>
          </p:nvGrpSpPr>
          <p:grpSpPr>
            <a:xfrm>
              <a:off x="192502" y="4375427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27" name="Rectangle 52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Rectangle 53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Rounded Rectangle 54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44"/>
            <p:cNvGrpSpPr/>
            <p:nvPr/>
          </p:nvGrpSpPr>
          <p:grpSpPr>
            <a:xfrm>
              <a:off x="192502" y="5048250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24" name="Rectangle 49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Rectangle 50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Rounded Rectangle 51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45"/>
            <p:cNvGrpSpPr/>
            <p:nvPr/>
          </p:nvGrpSpPr>
          <p:grpSpPr>
            <a:xfrm flipH="1">
              <a:off x="192502" y="4711838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21" name="Rectangle 46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Rectangle 47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Rounded Rectangle 48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" name="Freeform 69"/>
          <p:cNvSpPr/>
          <p:nvPr userDrawn="1"/>
        </p:nvSpPr>
        <p:spPr>
          <a:xfrm>
            <a:off x="8606411" y="236886"/>
            <a:ext cx="966314" cy="1228015"/>
          </a:xfrm>
          <a:custGeom>
            <a:avLst/>
            <a:gdLst/>
            <a:ahLst/>
            <a:cxnLst/>
            <a:rect l="l" t="t" r="r" b="b"/>
            <a:pathLst>
              <a:path w="855889" h="1185398">
                <a:moveTo>
                  <a:pt x="448876" y="461269"/>
                </a:moveTo>
                <a:cubicBezTo>
                  <a:pt x="434572" y="461269"/>
                  <a:pt x="422976" y="472866"/>
                  <a:pt x="422976" y="487170"/>
                </a:cubicBezTo>
                <a:cubicBezTo>
                  <a:pt x="422976" y="501474"/>
                  <a:pt x="434572" y="513069"/>
                  <a:pt x="448876" y="513069"/>
                </a:cubicBezTo>
                <a:cubicBezTo>
                  <a:pt x="463179" y="513069"/>
                  <a:pt x="474775" y="501474"/>
                  <a:pt x="474775" y="487170"/>
                </a:cubicBezTo>
                <a:cubicBezTo>
                  <a:pt x="474775" y="472866"/>
                  <a:pt x="463179" y="461269"/>
                  <a:pt x="448876" y="461269"/>
                </a:cubicBezTo>
                <a:close/>
                <a:moveTo>
                  <a:pt x="448876" y="445785"/>
                </a:moveTo>
                <a:cubicBezTo>
                  <a:pt x="471732" y="445785"/>
                  <a:pt x="490261" y="464313"/>
                  <a:pt x="490261" y="487170"/>
                </a:cubicBezTo>
                <a:cubicBezTo>
                  <a:pt x="490261" y="510027"/>
                  <a:pt x="471732" y="528555"/>
                  <a:pt x="448876" y="528555"/>
                </a:cubicBezTo>
                <a:cubicBezTo>
                  <a:pt x="426019" y="528555"/>
                  <a:pt x="407491" y="510027"/>
                  <a:pt x="407491" y="487170"/>
                </a:cubicBezTo>
                <a:cubicBezTo>
                  <a:pt x="407491" y="464313"/>
                  <a:pt x="426019" y="445785"/>
                  <a:pt x="448876" y="445785"/>
                </a:cubicBezTo>
                <a:close/>
                <a:moveTo>
                  <a:pt x="448876" y="429988"/>
                </a:moveTo>
                <a:cubicBezTo>
                  <a:pt x="417295" y="429988"/>
                  <a:pt x="391695" y="455590"/>
                  <a:pt x="391695" y="487170"/>
                </a:cubicBezTo>
                <a:cubicBezTo>
                  <a:pt x="391695" y="518750"/>
                  <a:pt x="417295" y="544350"/>
                  <a:pt x="448876" y="544350"/>
                </a:cubicBezTo>
                <a:cubicBezTo>
                  <a:pt x="480455" y="544350"/>
                  <a:pt x="506057" y="518750"/>
                  <a:pt x="506057" y="487170"/>
                </a:cubicBezTo>
                <a:cubicBezTo>
                  <a:pt x="506057" y="455590"/>
                  <a:pt x="480455" y="429988"/>
                  <a:pt x="448876" y="429988"/>
                </a:cubicBezTo>
                <a:close/>
                <a:moveTo>
                  <a:pt x="423356" y="389024"/>
                </a:moveTo>
                <a:cubicBezTo>
                  <a:pt x="424590" y="401922"/>
                  <a:pt x="435576" y="411829"/>
                  <a:pt x="448876" y="411829"/>
                </a:cubicBezTo>
                <a:cubicBezTo>
                  <a:pt x="462097" y="411829"/>
                  <a:pt x="473033" y="402036"/>
                  <a:pt x="474351" y="389241"/>
                </a:cubicBezTo>
                <a:cubicBezTo>
                  <a:pt x="483950" y="391645"/>
                  <a:pt x="492994" y="395427"/>
                  <a:pt x="501136" y="400585"/>
                </a:cubicBezTo>
                <a:cubicBezTo>
                  <a:pt x="492933" y="410462"/>
                  <a:pt x="493573" y="425100"/>
                  <a:pt x="502796" y="434548"/>
                </a:cubicBezTo>
                <a:cubicBezTo>
                  <a:pt x="512088" y="444071"/>
                  <a:pt x="526859" y="445010"/>
                  <a:pt x="536952" y="436877"/>
                </a:cubicBezTo>
                <a:cubicBezTo>
                  <a:pt x="541418" y="444529"/>
                  <a:pt x="544874" y="452836"/>
                  <a:pt x="547047" y="461649"/>
                </a:cubicBezTo>
                <a:cubicBezTo>
                  <a:pt x="534139" y="462874"/>
                  <a:pt x="524219" y="473865"/>
                  <a:pt x="524219" y="487173"/>
                </a:cubicBezTo>
                <a:cubicBezTo>
                  <a:pt x="524219" y="500475"/>
                  <a:pt x="534129" y="511461"/>
                  <a:pt x="547029" y="512693"/>
                </a:cubicBezTo>
                <a:cubicBezTo>
                  <a:pt x="544830" y="521390"/>
                  <a:pt x="541350" y="529577"/>
                  <a:pt x="536807" y="537088"/>
                </a:cubicBezTo>
                <a:cubicBezTo>
                  <a:pt x="526716" y="529165"/>
                  <a:pt x="512116" y="530202"/>
                  <a:pt x="502921" y="539667"/>
                </a:cubicBezTo>
                <a:cubicBezTo>
                  <a:pt x="493704" y="549157"/>
                  <a:pt x="493114" y="563835"/>
                  <a:pt x="501386" y="573697"/>
                </a:cubicBezTo>
                <a:cubicBezTo>
                  <a:pt x="493156" y="578927"/>
                  <a:pt x="484086" y="582904"/>
                  <a:pt x="474394" y="585314"/>
                </a:cubicBezTo>
                <a:cubicBezTo>
                  <a:pt x="473158" y="572420"/>
                  <a:pt x="462173" y="562517"/>
                  <a:pt x="448876" y="562517"/>
                </a:cubicBezTo>
                <a:cubicBezTo>
                  <a:pt x="435653" y="562517"/>
                  <a:pt x="424717" y="572309"/>
                  <a:pt x="423400" y="585104"/>
                </a:cubicBezTo>
                <a:cubicBezTo>
                  <a:pt x="413801" y="582702"/>
                  <a:pt x="404758" y="578919"/>
                  <a:pt x="396614" y="573762"/>
                </a:cubicBezTo>
                <a:cubicBezTo>
                  <a:pt x="404818" y="563884"/>
                  <a:pt x="404178" y="549246"/>
                  <a:pt x="394956" y="539797"/>
                </a:cubicBezTo>
                <a:cubicBezTo>
                  <a:pt x="385663" y="530275"/>
                  <a:pt x="370893" y="529336"/>
                  <a:pt x="360799" y="537469"/>
                </a:cubicBezTo>
                <a:cubicBezTo>
                  <a:pt x="356333" y="529816"/>
                  <a:pt x="352877" y="521509"/>
                  <a:pt x="350704" y="512697"/>
                </a:cubicBezTo>
                <a:cubicBezTo>
                  <a:pt x="363612" y="511471"/>
                  <a:pt x="373532" y="500481"/>
                  <a:pt x="373532" y="487173"/>
                </a:cubicBezTo>
                <a:cubicBezTo>
                  <a:pt x="373532" y="473951"/>
                  <a:pt x="363739" y="463015"/>
                  <a:pt x="350944" y="461697"/>
                </a:cubicBezTo>
                <a:cubicBezTo>
                  <a:pt x="353121" y="452999"/>
                  <a:pt x="356432" y="444757"/>
                  <a:pt x="360997" y="437293"/>
                </a:cubicBezTo>
                <a:cubicBezTo>
                  <a:pt x="371084" y="445177"/>
                  <a:pt x="385651" y="444128"/>
                  <a:pt x="394830" y="434679"/>
                </a:cubicBezTo>
                <a:cubicBezTo>
                  <a:pt x="404064" y="425170"/>
                  <a:pt x="404640" y="410456"/>
                  <a:pt x="396324" y="400591"/>
                </a:cubicBezTo>
                <a:cubicBezTo>
                  <a:pt x="404571" y="395394"/>
                  <a:pt x="413655" y="391430"/>
                  <a:pt x="423356" y="389024"/>
                </a:cubicBezTo>
                <a:close/>
                <a:moveTo>
                  <a:pt x="613835" y="241886"/>
                </a:moveTo>
                <a:cubicBezTo>
                  <a:pt x="590684" y="241886"/>
                  <a:pt x="571916" y="260654"/>
                  <a:pt x="571916" y="283805"/>
                </a:cubicBezTo>
                <a:cubicBezTo>
                  <a:pt x="571916" y="306955"/>
                  <a:pt x="590684" y="325724"/>
                  <a:pt x="613835" y="325724"/>
                </a:cubicBezTo>
                <a:cubicBezTo>
                  <a:pt x="636986" y="325724"/>
                  <a:pt x="655754" y="306955"/>
                  <a:pt x="655754" y="283805"/>
                </a:cubicBezTo>
                <a:cubicBezTo>
                  <a:pt x="655754" y="260654"/>
                  <a:pt x="636986" y="241886"/>
                  <a:pt x="613835" y="241886"/>
                </a:cubicBezTo>
                <a:close/>
                <a:moveTo>
                  <a:pt x="613835" y="216822"/>
                </a:moveTo>
                <a:cubicBezTo>
                  <a:pt x="650830" y="216822"/>
                  <a:pt x="680818" y="246811"/>
                  <a:pt x="680818" y="283805"/>
                </a:cubicBezTo>
                <a:cubicBezTo>
                  <a:pt x="680818" y="320798"/>
                  <a:pt x="650830" y="350787"/>
                  <a:pt x="613835" y="350787"/>
                </a:cubicBezTo>
                <a:cubicBezTo>
                  <a:pt x="576842" y="350787"/>
                  <a:pt x="546853" y="320798"/>
                  <a:pt x="546853" y="283805"/>
                </a:cubicBezTo>
                <a:cubicBezTo>
                  <a:pt x="546853" y="246811"/>
                  <a:pt x="576842" y="216822"/>
                  <a:pt x="613835" y="216822"/>
                </a:cubicBezTo>
                <a:close/>
                <a:moveTo>
                  <a:pt x="613835" y="191257"/>
                </a:moveTo>
                <a:cubicBezTo>
                  <a:pt x="562723" y="191257"/>
                  <a:pt x="521288" y="232692"/>
                  <a:pt x="521288" y="283805"/>
                </a:cubicBezTo>
                <a:cubicBezTo>
                  <a:pt x="521288" y="334917"/>
                  <a:pt x="562723" y="376352"/>
                  <a:pt x="613835" y="376352"/>
                </a:cubicBezTo>
                <a:cubicBezTo>
                  <a:pt x="664948" y="376352"/>
                  <a:pt x="706384" y="334917"/>
                  <a:pt x="706384" y="283805"/>
                </a:cubicBezTo>
                <a:cubicBezTo>
                  <a:pt x="706384" y="232692"/>
                  <a:pt x="664948" y="191257"/>
                  <a:pt x="613835" y="191257"/>
                </a:cubicBezTo>
                <a:close/>
                <a:moveTo>
                  <a:pt x="330724" y="185664"/>
                </a:moveTo>
                <a:cubicBezTo>
                  <a:pt x="313549" y="185664"/>
                  <a:pt x="299625" y="199588"/>
                  <a:pt x="299625" y="216763"/>
                </a:cubicBezTo>
                <a:cubicBezTo>
                  <a:pt x="299625" y="233938"/>
                  <a:pt x="313549" y="247861"/>
                  <a:pt x="330724" y="247861"/>
                </a:cubicBezTo>
                <a:cubicBezTo>
                  <a:pt x="347900" y="247861"/>
                  <a:pt x="361823" y="233938"/>
                  <a:pt x="361823" y="216763"/>
                </a:cubicBezTo>
                <a:cubicBezTo>
                  <a:pt x="361823" y="199588"/>
                  <a:pt x="347900" y="185664"/>
                  <a:pt x="330724" y="185664"/>
                </a:cubicBezTo>
                <a:close/>
                <a:moveTo>
                  <a:pt x="330724" y="167070"/>
                </a:moveTo>
                <a:cubicBezTo>
                  <a:pt x="358168" y="167070"/>
                  <a:pt x="380416" y="189319"/>
                  <a:pt x="380416" y="216763"/>
                </a:cubicBezTo>
                <a:cubicBezTo>
                  <a:pt x="380416" y="244208"/>
                  <a:pt x="358168" y="266457"/>
                  <a:pt x="330724" y="266457"/>
                </a:cubicBezTo>
                <a:cubicBezTo>
                  <a:pt x="303279" y="266457"/>
                  <a:pt x="281031" y="244208"/>
                  <a:pt x="281031" y="216763"/>
                </a:cubicBezTo>
                <a:cubicBezTo>
                  <a:pt x="281031" y="189319"/>
                  <a:pt x="303279" y="167070"/>
                  <a:pt x="330724" y="167070"/>
                </a:cubicBezTo>
                <a:close/>
                <a:moveTo>
                  <a:pt x="330724" y="148103"/>
                </a:moveTo>
                <a:cubicBezTo>
                  <a:pt x="292804" y="148103"/>
                  <a:pt x="262065" y="178844"/>
                  <a:pt x="262065" y="216763"/>
                </a:cubicBezTo>
                <a:cubicBezTo>
                  <a:pt x="262065" y="254683"/>
                  <a:pt x="292804" y="285422"/>
                  <a:pt x="330724" y="285422"/>
                </a:cubicBezTo>
                <a:cubicBezTo>
                  <a:pt x="368643" y="285422"/>
                  <a:pt x="399384" y="254683"/>
                  <a:pt x="399384" y="216763"/>
                </a:cubicBezTo>
                <a:cubicBezTo>
                  <a:pt x="399384" y="178844"/>
                  <a:pt x="368643" y="148103"/>
                  <a:pt x="330724" y="148103"/>
                </a:cubicBezTo>
                <a:close/>
                <a:moveTo>
                  <a:pt x="572532" y="124957"/>
                </a:moveTo>
                <a:cubicBezTo>
                  <a:pt x="574530" y="145832"/>
                  <a:pt x="592309" y="161866"/>
                  <a:pt x="613835" y="161866"/>
                </a:cubicBezTo>
                <a:cubicBezTo>
                  <a:pt x="635237" y="161866"/>
                  <a:pt x="652936" y="146017"/>
                  <a:pt x="655069" y="125308"/>
                </a:cubicBezTo>
                <a:cubicBezTo>
                  <a:pt x="670604" y="129197"/>
                  <a:pt x="685242" y="135320"/>
                  <a:pt x="698419" y="143668"/>
                </a:cubicBezTo>
                <a:cubicBezTo>
                  <a:pt x="685142" y="159654"/>
                  <a:pt x="686180" y="183343"/>
                  <a:pt x="701106" y="198637"/>
                </a:cubicBezTo>
                <a:cubicBezTo>
                  <a:pt x="716146" y="214048"/>
                  <a:pt x="740052" y="215569"/>
                  <a:pt x="756388" y="202404"/>
                </a:cubicBezTo>
                <a:cubicBezTo>
                  <a:pt x="763616" y="214790"/>
                  <a:pt x="769210" y="228235"/>
                  <a:pt x="772726" y="242499"/>
                </a:cubicBezTo>
                <a:cubicBezTo>
                  <a:pt x="751834" y="244481"/>
                  <a:pt x="735779" y="262271"/>
                  <a:pt x="735779" y="283810"/>
                </a:cubicBezTo>
                <a:cubicBezTo>
                  <a:pt x="735779" y="305338"/>
                  <a:pt x="751819" y="323120"/>
                  <a:pt x="772698" y="325115"/>
                </a:cubicBezTo>
                <a:cubicBezTo>
                  <a:pt x="769137" y="339190"/>
                  <a:pt x="763507" y="352441"/>
                  <a:pt x="756155" y="364597"/>
                </a:cubicBezTo>
                <a:cubicBezTo>
                  <a:pt x="739821" y="351775"/>
                  <a:pt x="716190" y="353453"/>
                  <a:pt x="701309" y="368773"/>
                </a:cubicBezTo>
                <a:cubicBezTo>
                  <a:pt x="686391" y="384132"/>
                  <a:pt x="685436" y="407887"/>
                  <a:pt x="698824" y="423848"/>
                </a:cubicBezTo>
                <a:cubicBezTo>
                  <a:pt x="685503" y="432313"/>
                  <a:pt x="670823" y="438748"/>
                  <a:pt x="655137" y="442652"/>
                </a:cubicBezTo>
                <a:cubicBezTo>
                  <a:pt x="653135" y="421783"/>
                  <a:pt x="635358" y="405753"/>
                  <a:pt x="613835" y="405753"/>
                </a:cubicBezTo>
                <a:cubicBezTo>
                  <a:pt x="592434" y="405753"/>
                  <a:pt x="574735" y="421603"/>
                  <a:pt x="572603" y="442313"/>
                </a:cubicBezTo>
                <a:cubicBezTo>
                  <a:pt x="557068" y="438423"/>
                  <a:pt x="542430" y="432301"/>
                  <a:pt x="529251" y="423952"/>
                </a:cubicBezTo>
                <a:cubicBezTo>
                  <a:pt x="542530" y="407966"/>
                  <a:pt x="541492" y="384276"/>
                  <a:pt x="526566" y="368981"/>
                </a:cubicBezTo>
                <a:cubicBezTo>
                  <a:pt x="511526" y="353571"/>
                  <a:pt x="487618" y="352051"/>
                  <a:pt x="471283" y="365215"/>
                </a:cubicBezTo>
                <a:cubicBezTo>
                  <a:pt x="464055" y="352829"/>
                  <a:pt x="458461" y="339383"/>
                  <a:pt x="454944" y="325121"/>
                </a:cubicBezTo>
                <a:cubicBezTo>
                  <a:pt x="475836" y="323137"/>
                  <a:pt x="491891" y="305349"/>
                  <a:pt x="491891" y="283810"/>
                </a:cubicBezTo>
                <a:cubicBezTo>
                  <a:pt x="491891" y="262409"/>
                  <a:pt x="476042" y="244709"/>
                  <a:pt x="455333" y="242576"/>
                </a:cubicBezTo>
                <a:cubicBezTo>
                  <a:pt x="458856" y="228501"/>
                  <a:pt x="464215" y="215160"/>
                  <a:pt x="471605" y="203080"/>
                </a:cubicBezTo>
                <a:cubicBezTo>
                  <a:pt x="487931" y="215839"/>
                  <a:pt x="511508" y="214140"/>
                  <a:pt x="526362" y="198847"/>
                </a:cubicBezTo>
                <a:cubicBezTo>
                  <a:pt x="541308" y="183459"/>
                  <a:pt x="542239" y="159643"/>
                  <a:pt x="528782" y="143677"/>
                </a:cubicBezTo>
                <a:cubicBezTo>
                  <a:pt x="542129" y="135264"/>
                  <a:pt x="556830" y="128849"/>
                  <a:pt x="572532" y="124957"/>
                </a:cubicBezTo>
                <a:close/>
                <a:moveTo>
                  <a:pt x="300081" y="98917"/>
                </a:moveTo>
                <a:cubicBezTo>
                  <a:pt x="301563" y="114404"/>
                  <a:pt x="314754" y="126299"/>
                  <a:pt x="330724" y="126299"/>
                </a:cubicBezTo>
                <a:cubicBezTo>
                  <a:pt x="346601" y="126299"/>
                  <a:pt x="359731" y="114540"/>
                  <a:pt x="361313" y="99176"/>
                </a:cubicBezTo>
                <a:cubicBezTo>
                  <a:pt x="372838" y="102062"/>
                  <a:pt x="383698" y="106604"/>
                  <a:pt x="393474" y="112797"/>
                </a:cubicBezTo>
                <a:cubicBezTo>
                  <a:pt x="383624" y="124657"/>
                  <a:pt x="384394" y="142233"/>
                  <a:pt x="395467" y="153578"/>
                </a:cubicBezTo>
                <a:cubicBezTo>
                  <a:pt x="406625" y="165012"/>
                  <a:pt x="424362" y="166141"/>
                  <a:pt x="436481" y="156375"/>
                </a:cubicBezTo>
                <a:cubicBezTo>
                  <a:pt x="441843" y="165563"/>
                  <a:pt x="445994" y="175538"/>
                  <a:pt x="448602" y="186119"/>
                </a:cubicBezTo>
                <a:cubicBezTo>
                  <a:pt x="433102" y="187590"/>
                  <a:pt x="421192" y="200787"/>
                  <a:pt x="421192" y="216767"/>
                </a:cubicBezTo>
                <a:cubicBezTo>
                  <a:pt x="421192" y="232738"/>
                  <a:pt x="433091" y="245931"/>
                  <a:pt x="448580" y="247410"/>
                </a:cubicBezTo>
                <a:cubicBezTo>
                  <a:pt x="445939" y="257852"/>
                  <a:pt x="441763" y="267684"/>
                  <a:pt x="436307" y="276701"/>
                </a:cubicBezTo>
                <a:cubicBezTo>
                  <a:pt x="424190" y="267189"/>
                  <a:pt x="406659" y="268433"/>
                  <a:pt x="395619" y="279799"/>
                </a:cubicBezTo>
                <a:cubicBezTo>
                  <a:pt x="384551" y="291194"/>
                  <a:pt x="383842" y="308819"/>
                  <a:pt x="393775" y="320659"/>
                </a:cubicBezTo>
                <a:cubicBezTo>
                  <a:pt x="383893" y="326939"/>
                  <a:pt x="373001" y="331713"/>
                  <a:pt x="361365" y="334609"/>
                </a:cubicBezTo>
                <a:cubicBezTo>
                  <a:pt x="359880" y="319126"/>
                  <a:pt x="346691" y="307235"/>
                  <a:pt x="330724" y="307235"/>
                </a:cubicBezTo>
                <a:cubicBezTo>
                  <a:pt x="314846" y="307235"/>
                  <a:pt x="301716" y="318994"/>
                  <a:pt x="300134" y="334357"/>
                </a:cubicBezTo>
                <a:cubicBezTo>
                  <a:pt x="288610" y="331472"/>
                  <a:pt x="277749" y="326930"/>
                  <a:pt x="267973" y="320736"/>
                </a:cubicBezTo>
                <a:cubicBezTo>
                  <a:pt x="277823" y="308877"/>
                  <a:pt x="277053" y="291301"/>
                  <a:pt x="265980" y="279955"/>
                </a:cubicBezTo>
                <a:cubicBezTo>
                  <a:pt x="254822" y="268521"/>
                  <a:pt x="237086" y="267394"/>
                  <a:pt x="224967" y="277159"/>
                </a:cubicBezTo>
                <a:cubicBezTo>
                  <a:pt x="219604" y="267972"/>
                  <a:pt x="215454" y="257996"/>
                  <a:pt x="212845" y="247415"/>
                </a:cubicBezTo>
                <a:cubicBezTo>
                  <a:pt x="228345" y="245944"/>
                  <a:pt x="240255" y="232746"/>
                  <a:pt x="240255" y="216767"/>
                </a:cubicBezTo>
                <a:cubicBezTo>
                  <a:pt x="240255" y="200890"/>
                  <a:pt x="228497" y="187760"/>
                  <a:pt x="213134" y="186177"/>
                </a:cubicBezTo>
                <a:cubicBezTo>
                  <a:pt x="215748" y="175734"/>
                  <a:pt x="219724" y="165837"/>
                  <a:pt x="225206" y="156875"/>
                </a:cubicBezTo>
                <a:cubicBezTo>
                  <a:pt x="237318" y="166340"/>
                  <a:pt x="254808" y="165081"/>
                  <a:pt x="265828" y="153735"/>
                </a:cubicBezTo>
                <a:cubicBezTo>
                  <a:pt x="276917" y="142319"/>
                  <a:pt x="277608" y="124649"/>
                  <a:pt x="267624" y="112805"/>
                </a:cubicBezTo>
                <a:cubicBezTo>
                  <a:pt x="277526" y="106563"/>
                  <a:pt x="288432" y="101806"/>
                  <a:pt x="300081" y="98917"/>
                </a:cubicBezTo>
                <a:close/>
                <a:moveTo>
                  <a:pt x="481005" y="28"/>
                </a:moveTo>
                <a:cubicBezTo>
                  <a:pt x="297345" y="2670"/>
                  <a:pt x="151121" y="110135"/>
                  <a:pt x="116327" y="219362"/>
                </a:cubicBezTo>
                <a:cubicBezTo>
                  <a:pt x="81533" y="328589"/>
                  <a:pt x="117208" y="236539"/>
                  <a:pt x="66118" y="369989"/>
                </a:cubicBezTo>
                <a:cubicBezTo>
                  <a:pt x="59952" y="426805"/>
                  <a:pt x="100912" y="418877"/>
                  <a:pt x="89901" y="459837"/>
                </a:cubicBezTo>
                <a:cubicBezTo>
                  <a:pt x="78891" y="500797"/>
                  <a:pt x="2255" y="582717"/>
                  <a:pt x="53" y="615750"/>
                </a:cubicBezTo>
                <a:cubicBezTo>
                  <a:pt x="-2149" y="648782"/>
                  <a:pt x="64356" y="640414"/>
                  <a:pt x="76688" y="658031"/>
                </a:cubicBezTo>
                <a:cubicBezTo>
                  <a:pt x="89021" y="675648"/>
                  <a:pt x="71844" y="707800"/>
                  <a:pt x="74046" y="721453"/>
                </a:cubicBezTo>
                <a:cubicBezTo>
                  <a:pt x="76248" y="735107"/>
                  <a:pt x="88580" y="734666"/>
                  <a:pt x="89901" y="739951"/>
                </a:cubicBezTo>
                <a:cubicBezTo>
                  <a:pt x="91223" y="745236"/>
                  <a:pt x="76248" y="744356"/>
                  <a:pt x="81974" y="753164"/>
                </a:cubicBezTo>
                <a:cubicBezTo>
                  <a:pt x="87699" y="761973"/>
                  <a:pt x="115447" y="766377"/>
                  <a:pt x="124255" y="792803"/>
                </a:cubicBezTo>
                <a:cubicBezTo>
                  <a:pt x="133064" y="819229"/>
                  <a:pt x="61273" y="883972"/>
                  <a:pt x="134825" y="911719"/>
                </a:cubicBezTo>
                <a:cubicBezTo>
                  <a:pt x="208377" y="939466"/>
                  <a:pt x="304392" y="882651"/>
                  <a:pt x="327734" y="927575"/>
                </a:cubicBezTo>
                <a:cubicBezTo>
                  <a:pt x="351077" y="972499"/>
                  <a:pt x="380146" y="1050895"/>
                  <a:pt x="274883" y="1181263"/>
                </a:cubicBezTo>
                <a:cubicBezTo>
                  <a:pt x="425951" y="1179501"/>
                  <a:pt x="717957" y="1191393"/>
                  <a:pt x="845682" y="1181263"/>
                </a:cubicBezTo>
                <a:cubicBezTo>
                  <a:pt x="814852" y="1086570"/>
                  <a:pt x="714874" y="995401"/>
                  <a:pt x="716195" y="866795"/>
                </a:cubicBezTo>
                <a:cubicBezTo>
                  <a:pt x="717516" y="738189"/>
                  <a:pt x="826743" y="630724"/>
                  <a:pt x="853610" y="409628"/>
                </a:cubicBezTo>
                <a:cubicBezTo>
                  <a:pt x="880476" y="188532"/>
                  <a:pt x="664665" y="-2616"/>
                  <a:pt x="481005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0" cap="none" spc="0" normalizeH="0" baseline="0" noProof="0" err="1">
              <a:ln>
                <a:solidFill>
                  <a:srgbClr val="505050">
                    <a:alpha val="0"/>
                  </a:srgbClr>
                </a:solidFill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1" name="직사각형 30"/>
          <p:cNvSpPr/>
          <p:nvPr userDrawn="1"/>
        </p:nvSpPr>
        <p:spPr>
          <a:xfrm>
            <a:off x="6615010" y="189484"/>
            <a:ext cx="183891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IN" altLang="ko-KR" sz="2275" b="1" kern="0">
                <a:solidFill>
                  <a:srgbClr val="FFFFFF"/>
                </a:solidFill>
                <a:latin typeface="Segoe UI Light"/>
                <a:ea typeface="맑은 고딕"/>
                <a:cs typeface="Segoe UI Semibold" panose="020B0702040204020203" pitchFamily="34" charset="0"/>
              </a:rPr>
              <a:t>Machine Learning and Predictive Analytics</a:t>
            </a:r>
          </a:p>
        </p:txBody>
      </p:sp>
      <p:sp>
        <p:nvSpPr>
          <p:cNvPr id="38" name="자유형 37"/>
          <p:cNvSpPr/>
          <p:nvPr userDrawn="1"/>
        </p:nvSpPr>
        <p:spPr bwMode="auto">
          <a:xfrm>
            <a:off x="94880" y="2340000"/>
            <a:ext cx="288000" cy="287990"/>
          </a:xfrm>
          <a:custGeom>
            <a:avLst/>
            <a:gdLst>
              <a:gd name="connsiteX0" fmla="*/ 287999 w 288000"/>
              <a:gd name="connsiteY0" fmla="*/ 0 h 287990"/>
              <a:gd name="connsiteX1" fmla="*/ 288000 w 288000"/>
              <a:gd name="connsiteY1" fmla="*/ 0 h 287990"/>
              <a:gd name="connsiteX2" fmla="*/ 288000 w 288000"/>
              <a:gd name="connsiteY2" fmla="*/ 0 h 287990"/>
              <a:gd name="connsiteX3" fmla="*/ 0 w 288000"/>
              <a:gd name="connsiteY3" fmla="*/ 0 h 287990"/>
              <a:gd name="connsiteX4" fmla="*/ 287999 w 288000"/>
              <a:gd name="connsiteY4" fmla="*/ 0 h 287990"/>
              <a:gd name="connsiteX5" fmla="*/ 5850 w 288000"/>
              <a:gd name="connsiteY5" fmla="*/ 229958 h 287990"/>
              <a:gd name="connsiteX6" fmla="*/ 0 w 288000"/>
              <a:gd name="connsiteY6" fmla="*/ 287990 h 28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" h="287990">
                <a:moveTo>
                  <a:pt x="287999" y="0"/>
                </a:moveTo>
                <a:lnTo>
                  <a:pt x="288000" y="0"/>
                </a:lnTo>
                <a:lnTo>
                  <a:pt x="288000" y="0"/>
                </a:lnTo>
                <a:close/>
                <a:moveTo>
                  <a:pt x="0" y="0"/>
                </a:moveTo>
                <a:lnTo>
                  <a:pt x="287999" y="0"/>
                </a:lnTo>
                <a:cubicBezTo>
                  <a:pt x="148823" y="0"/>
                  <a:pt x="32705" y="98721"/>
                  <a:pt x="5850" y="229958"/>
                </a:cubicBezTo>
                <a:lnTo>
                  <a:pt x="0" y="287990"/>
                </a:lnTo>
                <a:close/>
              </a:path>
            </a:pathLst>
          </a:custGeom>
          <a:solidFill>
            <a:srgbClr val="2E75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1844" y="2376706"/>
            <a:ext cx="1790811" cy="8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853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 bwMode="auto">
          <a:xfrm>
            <a:off x="0" y="0"/>
            <a:ext cx="108000" cy="6858000"/>
          </a:xfrm>
          <a:prstGeom prst="rect">
            <a:avLst/>
          </a:prstGeom>
          <a:solidFill>
            <a:srgbClr val="2E75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grpSp>
        <p:nvGrpSpPr>
          <p:cNvPr id="35" name="Group 42"/>
          <p:cNvGrpSpPr/>
          <p:nvPr userDrawn="1"/>
        </p:nvGrpSpPr>
        <p:grpSpPr>
          <a:xfrm rot="16200000">
            <a:off x="7991593" y="1696879"/>
            <a:ext cx="566712" cy="415789"/>
            <a:chOff x="192502" y="4375427"/>
            <a:chExt cx="1378179" cy="1011151"/>
          </a:xfrm>
          <a:solidFill>
            <a:srgbClr val="FFFFFF"/>
          </a:solidFill>
        </p:grpSpPr>
        <p:grpSp>
          <p:nvGrpSpPr>
            <p:cNvPr id="36" name="Group 43"/>
            <p:cNvGrpSpPr/>
            <p:nvPr/>
          </p:nvGrpSpPr>
          <p:grpSpPr>
            <a:xfrm>
              <a:off x="192502" y="4375427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46" name="Rectangle 52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Rectangle 53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54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44"/>
            <p:cNvGrpSpPr/>
            <p:nvPr/>
          </p:nvGrpSpPr>
          <p:grpSpPr>
            <a:xfrm>
              <a:off x="192502" y="5048250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43" name="Rectangle 49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50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ounded Rectangle 51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45"/>
            <p:cNvGrpSpPr/>
            <p:nvPr/>
          </p:nvGrpSpPr>
          <p:grpSpPr>
            <a:xfrm flipH="1">
              <a:off x="192502" y="4711838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40" name="Rectangle 46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Rectangle 47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ounded Rectangle 48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9" name="Freeform 69"/>
          <p:cNvSpPr/>
          <p:nvPr userDrawn="1"/>
        </p:nvSpPr>
        <p:spPr>
          <a:xfrm>
            <a:off x="8606411" y="236886"/>
            <a:ext cx="966314" cy="1228015"/>
          </a:xfrm>
          <a:custGeom>
            <a:avLst/>
            <a:gdLst/>
            <a:ahLst/>
            <a:cxnLst/>
            <a:rect l="l" t="t" r="r" b="b"/>
            <a:pathLst>
              <a:path w="855889" h="1185398">
                <a:moveTo>
                  <a:pt x="448876" y="461269"/>
                </a:moveTo>
                <a:cubicBezTo>
                  <a:pt x="434572" y="461269"/>
                  <a:pt x="422976" y="472866"/>
                  <a:pt x="422976" y="487170"/>
                </a:cubicBezTo>
                <a:cubicBezTo>
                  <a:pt x="422976" y="501474"/>
                  <a:pt x="434572" y="513069"/>
                  <a:pt x="448876" y="513069"/>
                </a:cubicBezTo>
                <a:cubicBezTo>
                  <a:pt x="463179" y="513069"/>
                  <a:pt x="474775" y="501474"/>
                  <a:pt x="474775" y="487170"/>
                </a:cubicBezTo>
                <a:cubicBezTo>
                  <a:pt x="474775" y="472866"/>
                  <a:pt x="463179" y="461269"/>
                  <a:pt x="448876" y="461269"/>
                </a:cubicBezTo>
                <a:close/>
                <a:moveTo>
                  <a:pt x="448876" y="445785"/>
                </a:moveTo>
                <a:cubicBezTo>
                  <a:pt x="471732" y="445785"/>
                  <a:pt x="490261" y="464313"/>
                  <a:pt x="490261" y="487170"/>
                </a:cubicBezTo>
                <a:cubicBezTo>
                  <a:pt x="490261" y="510027"/>
                  <a:pt x="471732" y="528555"/>
                  <a:pt x="448876" y="528555"/>
                </a:cubicBezTo>
                <a:cubicBezTo>
                  <a:pt x="426019" y="528555"/>
                  <a:pt x="407491" y="510027"/>
                  <a:pt x="407491" y="487170"/>
                </a:cubicBezTo>
                <a:cubicBezTo>
                  <a:pt x="407491" y="464313"/>
                  <a:pt x="426019" y="445785"/>
                  <a:pt x="448876" y="445785"/>
                </a:cubicBezTo>
                <a:close/>
                <a:moveTo>
                  <a:pt x="448876" y="429988"/>
                </a:moveTo>
                <a:cubicBezTo>
                  <a:pt x="417295" y="429988"/>
                  <a:pt x="391695" y="455590"/>
                  <a:pt x="391695" y="487170"/>
                </a:cubicBezTo>
                <a:cubicBezTo>
                  <a:pt x="391695" y="518750"/>
                  <a:pt x="417295" y="544350"/>
                  <a:pt x="448876" y="544350"/>
                </a:cubicBezTo>
                <a:cubicBezTo>
                  <a:pt x="480455" y="544350"/>
                  <a:pt x="506057" y="518750"/>
                  <a:pt x="506057" y="487170"/>
                </a:cubicBezTo>
                <a:cubicBezTo>
                  <a:pt x="506057" y="455590"/>
                  <a:pt x="480455" y="429988"/>
                  <a:pt x="448876" y="429988"/>
                </a:cubicBezTo>
                <a:close/>
                <a:moveTo>
                  <a:pt x="423356" y="389024"/>
                </a:moveTo>
                <a:cubicBezTo>
                  <a:pt x="424590" y="401922"/>
                  <a:pt x="435576" y="411829"/>
                  <a:pt x="448876" y="411829"/>
                </a:cubicBezTo>
                <a:cubicBezTo>
                  <a:pt x="462097" y="411829"/>
                  <a:pt x="473033" y="402036"/>
                  <a:pt x="474351" y="389241"/>
                </a:cubicBezTo>
                <a:cubicBezTo>
                  <a:pt x="483950" y="391645"/>
                  <a:pt x="492994" y="395427"/>
                  <a:pt x="501136" y="400585"/>
                </a:cubicBezTo>
                <a:cubicBezTo>
                  <a:pt x="492933" y="410462"/>
                  <a:pt x="493573" y="425100"/>
                  <a:pt x="502796" y="434548"/>
                </a:cubicBezTo>
                <a:cubicBezTo>
                  <a:pt x="512088" y="444071"/>
                  <a:pt x="526859" y="445010"/>
                  <a:pt x="536952" y="436877"/>
                </a:cubicBezTo>
                <a:cubicBezTo>
                  <a:pt x="541418" y="444529"/>
                  <a:pt x="544874" y="452836"/>
                  <a:pt x="547047" y="461649"/>
                </a:cubicBezTo>
                <a:cubicBezTo>
                  <a:pt x="534139" y="462874"/>
                  <a:pt x="524219" y="473865"/>
                  <a:pt x="524219" y="487173"/>
                </a:cubicBezTo>
                <a:cubicBezTo>
                  <a:pt x="524219" y="500475"/>
                  <a:pt x="534129" y="511461"/>
                  <a:pt x="547029" y="512693"/>
                </a:cubicBezTo>
                <a:cubicBezTo>
                  <a:pt x="544830" y="521390"/>
                  <a:pt x="541350" y="529577"/>
                  <a:pt x="536807" y="537088"/>
                </a:cubicBezTo>
                <a:cubicBezTo>
                  <a:pt x="526716" y="529165"/>
                  <a:pt x="512116" y="530202"/>
                  <a:pt x="502921" y="539667"/>
                </a:cubicBezTo>
                <a:cubicBezTo>
                  <a:pt x="493704" y="549157"/>
                  <a:pt x="493114" y="563835"/>
                  <a:pt x="501386" y="573697"/>
                </a:cubicBezTo>
                <a:cubicBezTo>
                  <a:pt x="493156" y="578927"/>
                  <a:pt x="484086" y="582904"/>
                  <a:pt x="474394" y="585314"/>
                </a:cubicBezTo>
                <a:cubicBezTo>
                  <a:pt x="473158" y="572420"/>
                  <a:pt x="462173" y="562517"/>
                  <a:pt x="448876" y="562517"/>
                </a:cubicBezTo>
                <a:cubicBezTo>
                  <a:pt x="435653" y="562517"/>
                  <a:pt x="424717" y="572309"/>
                  <a:pt x="423400" y="585104"/>
                </a:cubicBezTo>
                <a:cubicBezTo>
                  <a:pt x="413801" y="582702"/>
                  <a:pt x="404758" y="578919"/>
                  <a:pt x="396614" y="573762"/>
                </a:cubicBezTo>
                <a:cubicBezTo>
                  <a:pt x="404818" y="563884"/>
                  <a:pt x="404178" y="549246"/>
                  <a:pt x="394956" y="539797"/>
                </a:cubicBezTo>
                <a:cubicBezTo>
                  <a:pt x="385663" y="530275"/>
                  <a:pt x="370893" y="529336"/>
                  <a:pt x="360799" y="537469"/>
                </a:cubicBezTo>
                <a:cubicBezTo>
                  <a:pt x="356333" y="529816"/>
                  <a:pt x="352877" y="521509"/>
                  <a:pt x="350704" y="512697"/>
                </a:cubicBezTo>
                <a:cubicBezTo>
                  <a:pt x="363612" y="511471"/>
                  <a:pt x="373532" y="500481"/>
                  <a:pt x="373532" y="487173"/>
                </a:cubicBezTo>
                <a:cubicBezTo>
                  <a:pt x="373532" y="473951"/>
                  <a:pt x="363739" y="463015"/>
                  <a:pt x="350944" y="461697"/>
                </a:cubicBezTo>
                <a:cubicBezTo>
                  <a:pt x="353121" y="452999"/>
                  <a:pt x="356432" y="444757"/>
                  <a:pt x="360997" y="437293"/>
                </a:cubicBezTo>
                <a:cubicBezTo>
                  <a:pt x="371084" y="445177"/>
                  <a:pt x="385651" y="444128"/>
                  <a:pt x="394830" y="434679"/>
                </a:cubicBezTo>
                <a:cubicBezTo>
                  <a:pt x="404064" y="425170"/>
                  <a:pt x="404640" y="410456"/>
                  <a:pt x="396324" y="400591"/>
                </a:cubicBezTo>
                <a:cubicBezTo>
                  <a:pt x="404571" y="395394"/>
                  <a:pt x="413655" y="391430"/>
                  <a:pt x="423356" y="389024"/>
                </a:cubicBezTo>
                <a:close/>
                <a:moveTo>
                  <a:pt x="613835" y="241886"/>
                </a:moveTo>
                <a:cubicBezTo>
                  <a:pt x="590684" y="241886"/>
                  <a:pt x="571916" y="260654"/>
                  <a:pt x="571916" y="283805"/>
                </a:cubicBezTo>
                <a:cubicBezTo>
                  <a:pt x="571916" y="306955"/>
                  <a:pt x="590684" y="325724"/>
                  <a:pt x="613835" y="325724"/>
                </a:cubicBezTo>
                <a:cubicBezTo>
                  <a:pt x="636986" y="325724"/>
                  <a:pt x="655754" y="306955"/>
                  <a:pt x="655754" y="283805"/>
                </a:cubicBezTo>
                <a:cubicBezTo>
                  <a:pt x="655754" y="260654"/>
                  <a:pt x="636986" y="241886"/>
                  <a:pt x="613835" y="241886"/>
                </a:cubicBezTo>
                <a:close/>
                <a:moveTo>
                  <a:pt x="613835" y="216822"/>
                </a:moveTo>
                <a:cubicBezTo>
                  <a:pt x="650830" y="216822"/>
                  <a:pt x="680818" y="246811"/>
                  <a:pt x="680818" y="283805"/>
                </a:cubicBezTo>
                <a:cubicBezTo>
                  <a:pt x="680818" y="320798"/>
                  <a:pt x="650830" y="350787"/>
                  <a:pt x="613835" y="350787"/>
                </a:cubicBezTo>
                <a:cubicBezTo>
                  <a:pt x="576842" y="350787"/>
                  <a:pt x="546853" y="320798"/>
                  <a:pt x="546853" y="283805"/>
                </a:cubicBezTo>
                <a:cubicBezTo>
                  <a:pt x="546853" y="246811"/>
                  <a:pt x="576842" y="216822"/>
                  <a:pt x="613835" y="216822"/>
                </a:cubicBezTo>
                <a:close/>
                <a:moveTo>
                  <a:pt x="613835" y="191257"/>
                </a:moveTo>
                <a:cubicBezTo>
                  <a:pt x="562723" y="191257"/>
                  <a:pt x="521288" y="232692"/>
                  <a:pt x="521288" y="283805"/>
                </a:cubicBezTo>
                <a:cubicBezTo>
                  <a:pt x="521288" y="334917"/>
                  <a:pt x="562723" y="376352"/>
                  <a:pt x="613835" y="376352"/>
                </a:cubicBezTo>
                <a:cubicBezTo>
                  <a:pt x="664948" y="376352"/>
                  <a:pt x="706384" y="334917"/>
                  <a:pt x="706384" y="283805"/>
                </a:cubicBezTo>
                <a:cubicBezTo>
                  <a:pt x="706384" y="232692"/>
                  <a:pt x="664948" y="191257"/>
                  <a:pt x="613835" y="191257"/>
                </a:cubicBezTo>
                <a:close/>
                <a:moveTo>
                  <a:pt x="330724" y="185664"/>
                </a:moveTo>
                <a:cubicBezTo>
                  <a:pt x="313549" y="185664"/>
                  <a:pt x="299625" y="199588"/>
                  <a:pt x="299625" y="216763"/>
                </a:cubicBezTo>
                <a:cubicBezTo>
                  <a:pt x="299625" y="233938"/>
                  <a:pt x="313549" y="247861"/>
                  <a:pt x="330724" y="247861"/>
                </a:cubicBezTo>
                <a:cubicBezTo>
                  <a:pt x="347900" y="247861"/>
                  <a:pt x="361823" y="233938"/>
                  <a:pt x="361823" y="216763"/>
                </a:cubicBezTo>
                <a:cubicBezTo>
                  <a:pt x="361823" y="199588"/>
                  <a:pt x="347900" y="185664"/>
                  <a:pt x="330724" y="185664"/>
                </a:cubicBezTo>
                <a:close/>
                <a:moveTo>
                  <a:pt x="330724" y="167070"/>
                </a:moveTo>
                <a:cubicBezTo>
                  <a:pt x="358168" y="167070"/>
                  <a:pt x="380416" y="189319"/>
                  <a:pt x="380416" y="216763"/>
                </a:cubicBezTo>
                <a:cubicBezTo>
                  <a:pt x="380416" y="244208"/>
                  <a:pt x="358168" y="266457"/>
                  <a:pt x="330724" y="266457"/>
                </a:cubicBezTo>
                <a:cubicBezTo>
                  <a:pt x="303279" y="266457"/>
                  <a:pt x="281031" y="244208"/>
                  <a:pt x="281031" y="216763"/>
                </a:cubicBezTo>
                <a:cubicBezTo>
                  <a:pt x="281031" y="189319"/>
                  <a:pt x="303279" y="167070"/>
                  <a:pt x="330724" y="167070"/>
                </a:cubicBezTo>
                <a:close/>
                <a:moveTo>
                  <a:pt x="330724" y="148103"/>
                </a:moveTo>
                <a:cubicBezTo>
                  <a:pt x="292804" y="148103"/>
                  <a:pt x="262065" y="178844"/>
                  <a:pt x="262065" y="216763"/>
                </a:cubicBezTo>
                <a:cubicBezTo>
                  <a:pt x="262065" y="254683"/>
                  <a:pt x="292804" y="285422"/>
                  <a:pt x="330724" y="285422"/>
                </a:cubicBezTo>
                <a:cubicBezTo>
                  <a:pt x="368643" y="285422"/>
                  <a:pt x="399384" y="254683"/>
                  <a:pt x="399384" y="216763"/>
                </a:cubicBezTo>
                <a:cubicBezTo>
                  <a:pt x="399384" y="178844"/>
                  <a:pt x="368643" y="148103"/>
                  <a:pt x="330724" y="148103"/>
                </a:cubicBezTo>
                <a:close/>
                <a:moveTo>
                  <a:pt x="572532" y="124957"/>
                </a:moveTo>
                <a:cubicBezTo>
                  <a:pt x="574530" y="145832"/>
                  <a:pt x="592309" y="161866"/>
                  <a:pt x="613835" y="161866"/>
                </a:cubicBezTo>
                <a:cubicBezTo>
                  <a:pt x="635237" y="161866"/>
                  <a:pt x="652936" y="146017"/>
                  <a:pt x="655069" y="125308"/>
                </a:cubicBezTo>
                <a:cubicBezTo>
                  <a:pt x="670604" y="129197"/>
                  <a:pt x="685242" y="135320"/>
                  <a:pt x="698419" y="143668"/>
                </a:cubicBezTo>
                <a:cubicBezTo>
                  <a:pt x="685142" y="159654"/>
                  <a:pt x="686180" y="183343"/>
                  <a:pt x="701106" y="198637"/>
                </a:cubicBezTo>
                <a:cubicBezTo>
                  <a:pt x="716146" y="214048"/>
                  <a:pt x="740052" y="215569"/>
                  <a:pt x="756388" y="202404"/>
                </a:cubicBezTo>
                <a:cubicBezTo>
                  <a:pt x="763616" y="214790"/>
                  <a:pt x="769210" y="228235"/>
                  <a:pt x="772726" y="242499"/>
                </a:cubicBezTo>
                <a:cubicBezTo>
                  <a:pt x="751834" y="244481"/>
                  <a:pt x="735779" y="262271"/>
                  <a:pt x="735779" y="283810"/>
                </a:cubicBezTo>
                <a:cubicBezTo>
                  <a:pt x="735779" y="305338"/>
                  <a:pt x="751819" y="323120"/>
                  <a:pt x="772698" y="325115"/>
                </a:cubicBezTo>
                <a:cubicBezTo>
                  <a:pt x="769137" y="339190"/>
                  <a:pt x="763507" y="352441"/>
                  <a:pt x="756155" y="364597"/>
                </a:cubicBezTo>
                <a:cubicBezTo>
                  <a:pt x="739821" y="351775"/>
                  <a:pt x="716190" y="353453"/>
                  <a:pt x="701309" y="368773"/>
                </a:cubicBezTo>
                <a:cubicBezTo>
                  <a:pt x="686391" y="384132"/>
                  <a:pt x="685436" y="407887"/>
                  <a:pt x="698824" y="423848"/>
                </a:cubicBezTo>
                <a:cubicBezTo>
                  <a:pt x="685503" y="432313"/>
                  <a:pt x="670823" y="438748"/>
                  <a:pt x="655137" y="442652"/>
                </a:cubicBezTo>
                <a:cubicBezTo>
                  <a:pt x="653135" y="421783"/>
                  <a:pt x="635358" y="405753"/>
                  <a:pt x="613835" y="405753"/>
                </a:cubicBezTo>
                <a:cubicBezTo>
                  <a:pt x="592434" y="405753"/>
                  <a:pt x="574735" y="421603"/>
                  <a:pt x="572603" y="442313"/>
                </a:cubicBezTo>
                <a:cubicBezTo>
                  <a:pt x="557068" y="438423"/>
                  <a:pt x="542430" y="432301"/>
                  <a:pt x="529251" y="423952"/>
                </a:cubicBezTo>
                <a:cubicBezTo>
                  <a:pt x="542530" y="407966"/>
                  <a:pt x="541492" y="384276"/>
                  <a:pt x="526566" y="368981"/>
                </a:cubicBezTo>
                <a:cubicBezTo>
                  <a:pt x="511526" y="353571"/>
                  <a:pt x="487618" y="352051"/>
                  <a:pt x="471283" y="365215"/>
                </a:cubicBezTo>
                <a:cubicBezTo>
                  <a:pt x="464055" y="352829"/>
                  <a:pt x="458461" y="339383"/>
                  <a:pt x="454944" y="325121"/>
                </a:cubicBezTo>
                <a:cubicBezTo>
                  <a:pt x="475836" y="323137"/>
                  <a:pt x="491891" y="305349"/>
                  <a:pt x="491891" y="283810"/>
                </a:cubicBezTo>
                <a:cubicBezTo>
                  <a:pt x="491891" y="262409"/>
                  <a:pt x="476042" y="244709"/>
                  <a:pt x="455333" y="242576"/>
                </a:cubicBezTo>
                <a:cubicBezTo>
                  <a:pt x="458856" y="228501"/>
                  <a:pt x="464215" y="215160"/>
                  <a:pt x="471605" y="203080"/>
                </a:cubicBezTo>
                <a:cubicBezTo>
                  <a:pt x="487931" y="215839"/>
                  <a:pt x="511508" y="214140"/>
                  <a:pt x="526362" y="198847"/>
                </a:cubicBezTo>
                <a:cubicBezTo>
                  <a:pt x="541308" y="183459"/>
                  <a:pt x="542239" y="159643"/>
                  <a:pt x="528782" y="143677"/>
                </a:cubicBezTo>
                <a:cubicBezTo>
                  <a:pt x="542129" y="135264"/>
                  <a:pt x="556830" y="128849"/>
                  <a:pt x="572532" y="124957"/>
                </a:cubicBezTo>
                <a:close/>
                <a:moveTo>
                  <a:pt x="300081" y="98917"/>
                </a:moveTo>
                <a:cubicBezTo>
                  <a:pt x="301563" y="114404"/>
                  <a:pt x="314754" y="126299"/>
                  <a:pt x="330724" y="126299"/>
                </a:cubicBezTo>
                <a:cubicBezTo>
                  <a:pt x="346601" y="126299"/>
                  <a:pt x="359731" y="114540"/>
                  <a:pt x="361313" y="99176"/>
                </a:cubicBezTo>
                <a:cubicBezTo>
                  <a:pt x="372838" y="102062"/>
                  <a:pt x="383698" y="106604"/>
                  <a:pt x="393474" y="112797"/>
                </a:cubicBezTo>
                <a:cubicBezTo>
                  <a:pt x="383624" y="124657"/>
                  <a:pt x="384394" y="142233"/>
                  <a:pt x="395467" y="153578"/>
                </a:cubicBezTo>
                <a:cubicBezTo>
                  <a:pt x="406625" y="165012"/>
                  <a:pt x="424362" y="166141"/>
                  <a:pt x="436481" y="156375"/>
                </a:cubicBezTo>
                <a:cubicBezTo>
                  <a:pt x="441843" y="165563"/>
                  <a:pt x="445994" y="175538"/>
                  <a:pt x="448602" y="186119"/>
                </a:cubicBezTo>
                <a:cubicBezTo>
                  <a:pt x="433102" y="187590"/>
                  <a:pt x="421192" y="200787"/>
                  <a:pt x="421192" y="216767"/>
                </a:cubicBezTo>
                <a:cubicBezTo>
                  <a:pt x="421192" y="232738"/>
                  <a:pt x="433091" y="245931"/>
                  <a:pt x="448580" y="247410"/>
                </a:cubicBezTo>
                <a:cubicBezTo>
                  <a:pt x="445939" y="257852"/>
                  <a:pt x="441763" y="267684"/>
                  <a:pt x="436307" y="276701"/>
                </a:cubicBezTo>
                <a:cubicBezTo>
                  <a:pt x="424190" y="267189"/>
                  <a:pt x="406659" y="268433"/>
                  <a:pt x="395619" y="279799"/>
                </a:cubicBezTo>
                <a:cubicBezTo>
                  <a:pt x="384551" y="291194"/>
                  <a:pt x="383842" y="308819"/>
                  <a:pt x="393775" y="320659"/>
                </a:cubicBezTo>
                <a:cubicBezTo>
                  <a:pt x="383893" y="326939"/>
                  <a:pt x="373001" y="331713"/>
                  <a:pt x="361365" y="334609"/>
                </a:cubicBezTo>
                <a:cubicBezTo>
                  <a:pt x="359880" y="319126"/>
                  <a:pt x="346691" y="307235"/>
                  <a:pt x="330724" y="307235"/>
                </a:cubicBezTo>
                <a:cubicBezTo>
                  <a:pt x="314846" y="307235"/>
                  <a:pt x="301716" y="318994"/>
                  <a:pt x="300134" y="334357"/>
                </a:cubicBezTo>
                <a:cubicBezTo>
                  <a:pt x="288610" y="331472"/>
                  <a:pt x="277749" y="326930"/>
                  <a:pt x="267973" y="320736"/>
                </a:cubicBezTo>
                <a:cubicBezTo>
                  <a:pt x="277823" y="308877"/>
                  <a:pt x="277053" y="291301"/>
                  <a:pt x="265980" y="279955"/>
                </a:cubicBezTo>
                <a:cubicBezTo>
                  <a:pt x="254822" y="268521"/>
                  <a:pt x="237086" y="267394"/>
                  <a:pt x="224967" y="277159"/>
                </a:cubicBezTo>
                <a:cubicBezTo>
                  <a:pt x="219604" y="267972"/>
                  <a:pt x="215454" y="257996"/>
                  <a:pt x="212845" y="247415"/>
                </a:cubicBezTo>
                <a:cubicBezTo>
                  <a:pt x="228345" y="245944"/>
                  <a:pt x="240255" y="232746"/>
                  <a:pt x="240255" y="216767"/>
                </a:cubicBezTo>
                <a:cubicBezTo>
                  <a:pt x="240255" y="200890"/>
                  <a:pt x="228497" y="187760"/>
                  <a:pt x="213134" y="186177"/>
                </a:cubicBezTo>
                <a:cubicBezTo>
                  <a:pt x="215748" y="175734"/>
                  <a:pt x="219724" y="165837"/>
                  <a:pt x="225206" y="156875"/>
                </a:cubicBezTo>
                <a:cubicBezTo>
                  <a:pt x="237318" y="166340"/>
                  <a:pt x="254808" y="165081"/>
                  <a:pt x="265828" y="153735"/>
                </a:cubicBezTo>
                <a:cubicBezTo>
                  <a:pt x="276917" y="142319"/>
                  <a:pt x="277608" y="124649"/>
                  <a:pt x="267624" y="112805"/>
                </a:cubicBezTo>
                <a:cubicBezTo>
                  <a:pt x="277526" y="106563"/>
                  <a:pt x="288432" y="101806"/>
                  <a:pt x="300081" y="98917"/>
                </a:cubicBezTo>
                <a:close/>
                <a:moveTo>
                  <a:pt x="481005" y="28"/>
                </a:moveTo>
                <a:cubicBezTo>
                  <a:pt x="297345" y="2670"/>
                  <a:pt x="151121" y="110135"/>
                  <a:pt x="116327" y="219362"/>
                </a:cubicBezTo>
                <a:cubicBezTo>
                  <a:pt x="81533" y="328589"/>
                  <a:pt x="117208" y="236539"/>
                  <a:pt x="66118" y="369989"/>
                </a:cubicBezTo>
                <a:cubicBezTo>
                  <a:pt x="59952" y="426805"/>
                  <a:pt x="100912" y="418877"/>
                  <a:pt x="89901" y="459837"/>
                </a:cubicBezTo>
                <a:cubicBezTo>
                  <a:pt x="78891" y="500797"/>
                  <a:pt x="2255" y="582717"/>
                  <a:pt x="53" y="615750"/>
                </a:cubicBezTo>
                <a:cubicBezTo>
                  <a:pt x="-2149" y="648782"/>
                  <a:pt x="64356" y="640414"/>
                  <a:pt x="76688" y="658031"/>
                </a:cubicBezTo>
                <a:cubicBezTo>
                  <a:pt x="89021" y="675648"/>
                  <a:pt x="71844" y="707800"/>
                  <a:pt x="74046" y="721453"/>
                </a:cubicBezTo>
                <a:cubicBezTo>
                  <a:pt x="76248" y="735107"/>
                  <a:pt x="88580" y="734666"/>
                  <a:pt x="89901" y="739951"/>
                </a:cubicBezTo>
                <a:cubicBezTo>
                  <a:pt x="91223" y="745236"/>
                  <a:pt x="76248" y="744356"/>
                  <a:pt x="81974" y="753164"/>
                </a:cubicBezTo>
                <a:cubicBezTo>
                  <a:pt x="87699" y="761973"/>
                  <a:pt x="115447" y="766377"/>
                  <a:pt x="124255" y="792803"/>
                </a:cubicBezTo>
                <a:cubicBezTo>
                  <a:pt x="133064" y="819229"/>
                  <a:pt x="61273" y="883972"/>
                  <a:pt x="134825" y="911719"/>
                </a:cubicBezTo>
                <a:cubicBezTo>
                  <a:pt x="208377" y="939466"/>
                  <a:pt x="304392" y="882651"/>
                  <a:pt x="327734" y="927575"/>
                </a:cubicBezTo>
                <a:cubicBezTo>
                  <a:pt x="351077" y="972499"/>
                  <a:pt x="380146" y="1050895"/>
                  <a:pt x="274883" y="1181263"/>
                </a:cubicBezTo>
                <a:cubicBezTo>
                  <a:pt x="425951" y="1179501"/>
                  <a:pt x="717957" y="1191393"/>
                  <a:pt x="845682" y="1181263"/>
                </a:cubicBezTo>
                <a:cubicBezTo>
                  <a:pt x="814852" y="1086570"/>
                  <a:pt x="714874" y="995401"/>
                  <a:pt x="716195" y="866795"/>
                </a:cubicBezTo>
                <a:cubicBezTo>
                  <a:pt x="717516" y="738189"/>
                  <a:pt x="826743" y="630724"/>
                  <a:pt x="853610" y="409628"/>
                </a:cubicBezTo>
                <a:cubicBezTo>
                  <a:pt x="880476" y="188532"/>
                  <a:pt x="664665" y="-2616"/>
                  <a:pt x="481005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0" cap="none" spc="0" normalizeH="0" baseline="0" noProof="0" err="1">
              <a:ln>
                <a:solidFill>
                  <a:srgbClr val="505050">
                    <a:alpha val="0"/>
                  </a:srgbClr>
                </a:solidFill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5" name="직사각형 24"/>
          <p:cNvSpPr/>
          <p:nvPr userDrawn="1"/>
        </p:nvSpPr>
        <p:spPr bwMode="auto">
          <a:xfrm>
            <a:off x="0" y="0"/>
            <a:ext cx="108000" cy="6858000"/>
          </a:xfrm>
          <a:prstGeom prst="rect">
            <a:avLst/>
          </a:prstGeom>
          <a:solidFill>
            <a:srgbClr val="2E75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 userDrawn="1"/>
        </p:nvSpPr>
        <p:spPr bwMode="auto">
          <a:xfrm>
            <a:off x="0" y="0"/>
            <a:ext cx="9906001" cy="2340000"/>
          </a:xfrm>
          <a:prstGeom prst="rect">
            <a:avLst/>
          </a:prstGeom>
          <a:solidFill>
            <a:srgbClr val="2E75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4549698" cy="1266494"/>
          </a:xfrm>
          <a:prstGeom prst="rect">
            <a:avLst/>
          </a:prstGeom>
        </p:spPr>
      </p:pic>
      <p:grpSp>
        <p:nvGrpSpPr>
          <p:cNvPr id="29" name="Group 42"/>
          <p:cNvGrpSpPr/>
          <p:nvPr userDrawn="1"/>
        </p:nvGrpSpPr>
        <p:grpSpPr>
          <a:xfrm rot="16200000">
            <a:off x="7991593" y="1696879"/>
            <a:ext cx="566712" cy="415789"/>
            <a:chOff x="192502" y="4375427"/>
            <a:chExt cx="1378179" cy="1011151"/>
          </a:xfrm>
          <a:solidFill>
            <a:srgbClr val="FFFFFF"/>
          </a:solidFill>
        </p:grpSpPr>
        <p:grpSp>
          <p:nvGrpSpPr>
            <p:cNvPr id="30" name="Group 43"/>
            <p:cNvGrpSpPr/>
            <p:nvPr/>
          </p:nvGrpSpPr>
          <p:grpSpPr>
            <a:xfrm>
              <a:off x="192502" y="4375427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54" name="Rectangle 52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Rectangle 53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Rounded Rectangle 54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1" name="Group 44"/>
            <p:cNvGrpSpPr/>
            <p:nvPr/>
          </p:nvGrpSpPr>
          <p:grpSpPr>
            <a:xfrm>
              <a:off x="192502" y="5048250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51" name="Rectangle 49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Rectangle 50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ounded Rectangle 51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45"/>
            <p:cNvGrpSpPr/>
            <p:nvPr/>
          </p:nvGrpSpPr>
          <p:grpSpPr>
            <a:xfrm flipH="1">
              <a:off x="192502" y="4711838"/>
              <a:ext cx="1378179" cy="338328"/>
              <a:chOff x="192502" y="4375427"/>
              <a:chExt cx="1378179" cy="338328"/>
            </a:xfrm>
            <a:grpFill/>
          </p:grpSpPr>
          <p:sp>
            <p:nvSpPr>
              <p:cNvPr id="34" name="Rectangle 46"/>
              <p:cNvSpPr/>
              <p:nvPr/>
            </p:nvSpPr>
            <p:spPr>
              <a:xfrm>
                <a:off x="192502" y="4460033"/>
                <a:ext cx="802641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Rectangle 47"/>
              <p:cNvSpPr/>
              <p:nvPr/>
            </p:nvSpPr>
            <p:spPr>
              <a:xfrm>
                <a:off x="1232839" y="4460033"/>
                <a:ext cx="337842" cy="169117"/>
              </a:xfrm>
              <a:prstGeom prst="rect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ounded Rectangle 48"/>
              <p:cNvSpPr/>
              <p:nvPr/>
            </p:nvSpPr>
            <p:spPr>
              <a:xfrm>
                <a:off x="1029409" y="4375427"/>
                <a:ext cx="169164" cy="338328"/>
              </a:xfrm>
              <a:prstGeom prst="roundRect">
                <a:avLst>
                  <a:gd name="adj" fmla="val 39190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7" name="Freeform 69"/>
          <p:cNvSpPr/>
          <p:nvPr userDrawn="1"/>
        </p:nvSpPr>
        <p:spPr>
          <a:xfrm>
            <a:off x="8606411" y="236886"/>
            <a:ext cx="966314" cy="1228015"/>
          </a:xfrm>
          <a:custGeom>
            <a:avLst/>
            <a:gdLst/>
            <a:ahLst/>
            <a:cxnLst/>
            <a:rect l="l" t="t" r="r" b="b"/>
            <a:pathLst>
              <a:path w="855889" h="1185398">
                <a:moveTo>
                  <a:pt x="448876" y="461269"/>
                </a:moveTo>
                <a:cubicBezTo>
                  <a:pt x="434572" y="461269"/>
                  <a:pt x="422976" y="472866"/>
                  <a:pt x="422976" y="487170"/>
                </a:cubicBezTo>
                <a:cubicBezTo>
                  <a:pt x="422976" y="501474"/>
                  <a:pt x="434572" y="513069"/>
                  <a:pt x="448876" y="513069"/>
                </a:cubicBezTo>
                <a:cubicBezTo>
                  <a:pt x="463179" y="513069"/>
                  <a:pt x="474775" y="501474"/>
                  <a:pt x="474775" y="487170"/>
                </a:cubicBezTo>
                <a:cubicBezTo>
                  <a:pt x="474775" y="472866"/>
                  <a:pt x="463179" y="461269"/>
                  <a:pt x="448876" y="461269"/>
                </a:cubicBezTo>
                <a:close/>
                <a:moveTo>
                  <a:pt x="448876" y="445785"/>
                </a:moveTo>
                <a:cubicBezTo>
                  <a:pt x="471732" y="445785"/>
                  <a:pt x="490261" y="464313"/>
                  <a:pt x="490261" y="487170"/>
                </a:cubicBezTo>
                <a:cubicBezTo>
                  <a:pt x="490261" y="510027"/>
                  <a:pt x="471732" y="528555"/>
                  <a:pt x="448876" y="528555"/>
                </a:cubicBezTo>
                <a:cubicBezTo>
                  <a:pt x="426019" y="528555"/>
                  <a:pt x="407491" y="510027"/>
                  <a:pt x="407491" y="487170"/>
                </a:cubicBezTo>
                <a:cubicBezTo>
                  <a:pt x="407491" y="464313"/>
                  <a:pt x="426019" y="445785"/>
                  <a:pt x="448876" y="445785"/>
                </a:cubicBezTo>
                <a:close/>
                <a:moveTo>
                  <a:pt x="448876" y="429988"/>
                </a:moveTo>
                <a:cubicBezTo>
                  <a:pt x="417295" y="429988"/>
                  <a:pt x="391695" y="455590"/>
                  <a:pt x="391695" y="487170"/>
                </a:cubicBezTo>
                <a:cubicBezTo>
                  <a:pt x="391695" y="518750"/>
                  <a:pt x="417295" y="544350"/>
                  <a:pt x="448876" y="544350"/>
                </a:cubicBezTo>
                <a:cubicBezTo>
                  <a:pt x="480455" y="544350"/>
                  <a:pt x="506057" y="518750"/>
                  <a:pt x="506057" y="487170"/>
                </a:cubicBezTo>
                <a:cubicBezTo>
                  <a:pt x="506057" y="455590"/>
                  <a:pt x="480455" y="429988"/>
                  <a:pt x="448876" y="429988"/>
                </a:cubicBezTo>
                <a:close/>
                <a:moveTo>
                  <a:pt x="423356" y="389024"/>
                </a:moveTo>
                <a:cubicBezTo>
                  <a:pt x="424590" y="401922"/>
                  <a:pt x="435576" y="411829"/>
                  <a:pt x="448876" y="411829"/>
                </a:cubicBezTo>
                <a:cubicBezTo>
                  <a:pt x="462097" y="411829"/>
                  <a:pt x="473033" y="402036"/>
                  <a:pt x="474351" y="389241"/>
                </a:cubicBezTo>
                <a:cubicBezTo>
                  <a:pt x="483950" y="391645"/>
                  <a:pt x="492994" y="395427"/>
                  <a:pt x="501136" y="400585"/>
                </a:cubicBezTo>
                <a:cubicBezTo>
                  <a:pt x="492933" y="410462"/>
                  <a:pt x="493573" y="425100"/>
                  <a:pt x="502796" y="434548"/>
                </a:cubicBezTo>
                <a:cubicBezTo>
                  <a:pt x="512088" y="444071"/>
                  <a:pt x="526859" y="445010"/>
                  <a:pt x="536952" y="436877"/>
                </a:cubicBezTo>
                <a:cubicBezTo>
                  <a:pt x="541418" y="444529"/>
                  <a:pt x="544874" y="452836"/>
                  <a:pt x="547047" y="461649"/>
                </a:cubicBezTo>
                <a:cubicBezTo>
                  <a:pt x="534139" y="462874"/>
                  <a:pt x="524219" y="473865"/>
                  <a:pt x="524219" y="487173"/>
                </a:cubicBezTo>
                <a:cubicBezTo>
                  <a:pt x="524219" y="500475"/>
                  <a:pt x="534129" y="511461"/>
                  <a:pt x="547029" y="512693"/>
                </a:cubicBezTo>
                <a:cubicBezTo>
                  <a:pt x="544830" y="521390"/>
                  <a:pt x="541350" y="529577"/>
                  <a:pt x="536807" y="537088"/>
                </a:cubicBezTo>
                <a:cubicBezTo>
                  <a:pt x="526716" y="529165"/>
                  <a:pt x="512116" y="530202"/>
                  <a:pt x="502921" y="539667"/>
                </a:cubicBezTo>
                <a:cubicBezTo>
                  <a:pt x="493704" y="549157"/>
                  <a:pt x="493114" y="563835"/>
                  <a:pt x="501386" y="573697"/>
                </a:cubicBezTo>
                <a:cubicBezTo>
                  <a:pt x="493156" y="578927"/>
                  <a:pt x="484086" y="582904"/>
                  <a:pt x="474394" y="585314"/>
                </a:cubicBezTo>
                <a:cubicBezTo>
                  <a:pt x="473158" y="572420"/>
                  <a:pt x="462173" y="562517"/>
                  <a:pt x="448876" y="562517"/>
                </a:cubicBezTo>
                <a:cubicBezTo>
                  <a:pt x="435653" y="562517"/>
                  <a:pt x="424717" y="572309"/>
                  <a:pt x="423400" y="585104"/>
                </a:cubicBezTo>
                <a:cubicBezTo>
                  <a:pt x="413801" y="582702"/>
                  <a:pt x="404758" y="578919"/>
                  <a:pt x="396614" y="573762"/>
                </a:cubicBezTo>
                <a:cubicBezTo>
                  <a:pt x="404818" y="563884"/>
                  <a:pt x="404178" y="549246"/>
                  <a:pt x="394956" y="539797"/>
                </a:cubicBezTo>
                <a:cubicBezTo>
                  <a:pt x="385663" y="530275"/>
                  <a:pt x="370893" y="529336"/>
                  <a:pt x="360799" y="537469"/>
                </a:cubicBezTo>
                <a:cubicBezTo>
                  <a:pt x="356333" y="529816"/>
                  <a:pt x="352877" y="521509"/>
                  <a:pt x="350704" y="512697"/>
                </a:cubicBezTo>
                <a:cubicBezTo>
                  <a:pt x="363612" y="511471"/>
                  <a:pt x="373532" y="500481"/>
                  <a:pt x="373532" y="487173"/>
                </a:cubicBezTo>
                <a:cubicBezTo>
                  <a:pt x="373532" y="473951"/>
                  <a:pt x="363739" y="463015"/>
                  <a:pt x="350944" y="461697"/>
                </a:cubicBezTo>
                <a:cubicBezTo>
                  <a:pt x="353121" y="452999"/>
                  <a:pt x="356432" y="444757"/>
                  <a:pt x="360997" y="437293"/>
                </a:cubicBezTo>
                <a:cubicBezTo>
                  <a:pt x="371084" y="445177"/>
                  <a:pt x="385651" y="444128"/>
                  <a:pt x="394830" y="434679"/>
                </a:cubicBezTo>
                <a:cubicBezTo>
                  <a:pt x="404064" y="425170"/>
                  <a:pt x="404640" y="410456"/>
                  <a:pt x="396324" y="400591"/>
                </a:cubicBezTo>
                <a:cubicBezTo>
                  <a:pt x="404571" y="395394"/>
                  <a:pt x="413655" y="391430"/>
                  <a:pt x="423356" y="389024"/>
                </a:cubicBezTo>
                <a:close/>
                <a:moveTo>
                  <a:pt x="613835" y="241886"/>
                </a:moveTo>
                <a:cubicBezTo>
                  <a:pt x="590684" y="241886"/>
                  <a:pt x="571916" y="260654"/>
                  <a:pt x="571916" y="283805"/>
                </a:cubicBezTo>
                <a:cubicBezTo>
                  <a:pt x="571916" y="306955"/>
                  <a:pt x="590684" y="325724"/>
                  <a:pt x="613835" y="325724"/>
                </a:cubicBezTo>
                <a:cubicBezTo>
                  <a:pt x="636986" y="325724"/>
                  <a:pt x="655754" y="306955"/>
                  <a:pt x="655754" y="283805"/>
                </a:cubicBezTo>
                <a:cubicBezTo>
                  <a:pt x="655754" y="260654"/>
                  <a:pt x="636986" y="241886"/>
                  <a:pt x="613835" y="241886"/>
                </a:cubicBezTo>
                <a:close/>
                <a:moveTo>
                  <a:pt x="613835" y="216822"/>
                </a:moveTo>
                <a:cubicBezTo>
                  <a:pt x="650830" y="216822"/>
                  <a:pt x="680818" y="246811"/>
                  <a:pt x="680818" y="283805"/>
                </a:cubicBezTo>
                <a:cubicBezTo>
                  <a:pt x="680818" y="320798"/>
                  <a:pt x="650830" y="350787"/>
                  <a:pt x="613835" y="350787"/>
                </a:cubicBezTo>
                <a:cubicBezTo>
                  <a:pt x="576842" y="350787"/>
                  <a:pt x="546853" y="320798"/>
                  <a:pt x="546853" y="283805"/>
                </a:cubicBezTo>
                <a:cubicBezTo>
                  <a:pt x="546853" y="246811"/>
                  <a:pt x="576842" y="216822"/>
                  <a:pt x="613835" y="216822"/>
                </a:cubicBezTo>
                <a:close/>
                <a:moveTo>
                  <a:pt x="613835" y="191257"/>
                </a:moveTo>
                <a:cubicBezTo>
                  <a:pt x="562723" y="191257"/>
                  <a:pt x="521288" y="232692"/>
                  <a:pt x="521288" y="283805"/>
                </a:cubicBezTo>
                <a:cubicBezTo>
                  <a:pt x="521288" y="334917"/>
                  <a:pt x="562723" y="376352"/>
                  <a:pt x="613835" y="376352"/>
                </a:cubicBezTo>
                <a:cubicBezTo>
                  <a:pt x="664948" y="376352"/>
                  <a:pt x="706384" y="334917"/>
                  <a:pt x="706384" y="283805"/>
                </a:cubicBezTo>
                <a:cubicBezTo>
                  <a:pt x="706384" y="232692"/>
                  <a:pt x="664948" y="191257"/>
                  <a:pt x="613835" y="191257"/>
                </a:cubicBezTo>
                <a:close/>
                <a:moveTo>
                  <a:pt x="330724" y="185664"/>
                </a:moveTo>
                <a:cubicBezTo>
                  <a:pt x="313549" y="185664"/>
                  <a:pt x="299625" y="199588"/>
                  <a:pt x="299625" y="216763"/>
                </a:cubicBezTo>
                <a:cubicBezTo>
                  <a:pt x="299625" y="233938"/>
                  <a:pt x="313549" y="247861"/>
                  <a:pt x="330724" y="247861"/>
                </a:cubicBezTo>
                <a:cubicBezTo>
                  <a:pt x="347900" y="247861"/>
                  <a:pt x="361823" y="233938"/>
                  <a:pt x="361823" y="216763"/>
                </a:cubicBezTo>
                <a:cubicBezTo>
                  <a:pt x="361823" y="199588"/>
                  <a:pt x="347900" y="185664"/>
                  <a:pt x="330724" y="185664"/>
                </a:cubicBezTo>
                <a:close/>
                <a:moveTo>
                  <a:pt x="330724" y="167070"/>
                </a:moveTo>
                <a:cubicBezTo>
                  <a:pt x="358168" y="167070"/>
                  <a:pt x="380416" y="189319"/>
                  <a:pt x="380416" y="216763"/>
                </a:cubicBezTo>
                <a:cubicBezTo>
                  <a:pt x="380416" y="244208"/>
                  <a:pt x="358168" y="266457"/>
                  <a:pt x="330724" y="266457"/>
                </a:cubicBezTo>
                <a:cubicBezTo>
                  <a:pt x="303279" y="266457"/>
                  <a:pt x="281031" y="244208"/>
                  <a:pt x="281031" y="216763"/>
                </a:cubicBezTo>
                <a:cubicBezTo>
                  <a:pt x="281031" y="189319"/>
                  <a:pt x="303279" y="167070"/>
                  <a:pt x="330724" y="167070"/>
                </a:cubicBezTo>
                <a:close/>
                <a:moveTo>
                  <a:pt x="330724" y="148103"/>
                </a:moveTo>
                <a:cubicBezTo>
                  <a:pt x="292804" y="148103"/>
                  <a:pt x="262065" y="178844"/>
                  <a:pt x="262065" y="216763"/>
                </a:cubicBezTo>
                <a:cubicBezTo>
                  <a:pt x="262065" y="254683"/>
                  <a:pt x="292804" y="285422"/>
                  <a:pt x="330724" y="285422"/>
                </a:cubicBezTo>
                <a:cubicBezTo>
                  <a:pt x="368643" y="285422"/>
                  <a:pt x="399384" y="254683"/>
                  <a:pt x="399384" y="216763"/>
                </a:cubicBezTo>
                <a:cubicBezTo>
                  <a:pt x="399384" y="178844"/>
                  <a:pt x="368643" y="148103"/>
                  <a:pt x="330724" y="148103"/>
                </a:cubicBezTo>
                <a:close/>
                <a:moveTo>
                  <a:pt x="572532" y="124957"/>
                </a:moveTo>
                <a:cubicBezTo>
                  <a:pt x="574530" y="145832"/>
                  <a:pt x="592309" y="161866"/>
                  <a:pt x="613835" y="161866"/>
                </a:cubicBezTo>
                <a:cubicBezTo>
                  <a:pt x="635237" y="161866"/>
                  <a:pt x="652936" y="146017"/>
                  <a:pt x="655069" y="125308"/>
                </a:cubicBezTo>
                <a:cubicBezTo>
                  <a:pt x="670604" y="129197"/>
                  <a:pt x="685242" y="135320"/>
                  <a:pt x="698419" y="143668"/>
                </a:cubicBezTo>
                <a:cubicBezTo>
                  <a:pt x="685142" y="159654"/>
                  <a:pt x="686180" y="183343"/>
                  <a:pt x="701106" y="198637"/>
                </a:cubicBezTo>
                <a:cubicBezTo>
                  <a:pt x="716146" y="214048"/>
                  <a:pt x="740052" y="215569"/>
                  <a:pt x="756388" y="202404"/>
                </a:cubicBezTo>
                <a:cubicBezTo>
                  <a:pt x="763616" y="214790"/>
                  <a:pt x="769210" y="228235"/>
                  <a:pt x="772726" y="242499"/>
                </a:cubicBezTo>
                <a:cubicBezTo>
                  <a:pt x="751834" y="244481"/>
                  <a:pt x="735779" y="262271"/>
                  <a:pt x="735779" y="283810"/>
                </a:cubicBezTo>
                <a:cubicBezTo>
                  <a:pt x="735779" y="305338"/>
                  <a:pt x="751819" y="323120"/>
                  <a:pt x="772698" y="325115"/>
                </a:cubicBezTo>
                <a:cubicBezTo>
                  <a:pt x="769137" y="339190"/>
                  <a:pt x="763507" y="352441"/>
                  <a:pt x="756155" y="364597"/>
                </a:cubicBezTo>
                <a:cubicBezTo>
                  <a:pt x="739821" y="351775"/>
                  <a:pt x="716190" y="353453"/>
                  <a:pt x="701309" y="368773"/>
                </a:cubicBezTo>
                <a:cubicBezTo>
                  <a:pt x="686391" y="384132"/>
                  <a:pt x="685436" y="407887"/>
                  <a:pt x="698824" y="423848"/>
                </a:cubicBezTo>
                <a:cubicBezTo>
                  <a:pt x="685503" y="432313"/>
                  <a:pt x="670823" y="438748"/>
                  <a:pt x="655137" y="442652"/>
                </a:cubicBezTo>
                <a:cubicBezTo>
                  <a:pt x="653135" y="421783"/>
                  <a:pt x="635358" y="405753"/>
                  <a:pt x="613835" y="405753"/>
                </a:cubicBezTo>
                <a:cubicBezTo>
                  <a:pt x="592434" y="405753"/>
                  <a:pt x="574735" y="421603"/>
                  <a:pt x="572603" y="442313"/>
                </a:cubicBezTo>
                <a:cubicBezTo>
                  <a:pt x="557068" y="438423"/>
                  <a:pt x="542430" y="432301"/>
                  <a:pt x="529251" y="423952"/>
                </a:cubicBezTo>
                <a:cubicBezTo>
                  <a:pt x="542530" y="407966"/>
                  <a:pt x="541492" y="384276"/>
                  <a:pt x="526566" y="368981"/>
                </a:cubicBezTo>
                <a:cubicBezTo>
                  <a:pt x="511526" y="353571"/>
                  <a:pt x="487618" y="352051"/>
                  <a:pt x="471283" y="365215"/>
                </a:cubicBezTo>
                <a:cubicBezTo>
                  <a:pt x="464055" y="352829"/>
                  <a:pt x="458461" y="339383"/>
                  <a:pt x="454944" y="325121"/>
                </a:cubicBezTo>
                <a:cubicBezTo>
                  <a:pt x="475836" y="323137"/>
                  <a:pt x="491891" y="305349"/>
                  <a:pt x="491891" y="283810"/>
                </a:cubicBezTo>
                <a:cubicBezTo>
                  <a:pt x="491891" y="262409"/>
                  <a:pt x="476042" y="244709"/>
                  <a:pt x="455333" y="242576"/>
                </a:cubicBezTo>
                <a:cubicBezTo>
                  <a:pt x="458856" y="228501"/>
                  <a:pt x="464215" y="215160"/>
                  <a:pt x="471605" y="203080"/>
                </a:cubicBezTo>
                <a:cubicBezTo>
                  <a:pt x="487931" y="215839"/>
                  <a:pt x="511508" y="214140"/>
                  <a:pt x="526362" y="198847"/>
                </a:cubicBezTo>
                <a:cubicBezTo>
                  <a:pt x="541308" y="183459"/>
                  <a:pt x="542239" y="159643"/>
                  <a:pt x="528782" y="143677"/>
                </a:cubicBezTo>
                <a:cubicBezTo>
                  <a:pt x="542129" y="135264"/>
                  <a:pt x="556830" y="128849"/>
                  <a:pt x="572532" y="124957"/>
                </a:cubicBezTo>
                <a:close/>
                <a:moveTo>
                  <a:pt x="300081" y="98917"/>
                </a:moveTo>
                <a:cubicBezTo>
                  <a:pt x="301563" y="114404"/>
                  <a:pt x="314754" y="126299"/>
                  <a:pt x="330724" y="126299"/>
                </a:cubicBezTo>
                <a:cubicBezTo>
                  <a:pt x="346601" y="126299"/>
                  <a:pt x="359731" y="114540"/>
                  <a:pt x="361313" y="99176"/>
                </a:cubicBezTo>
                <a:cubicBezTo>
                  <a:pt x="372838" y="102062"/>
                  <a:pt x="383698" y="106604"/>
                  <a:pt x="393474" y="112797"/>
                </a:cubicBezTo>
                <a:cubicBezTo>
                  <a:pt x="383624" y="124657"/>
                  <a:pt x="384394" y="142233"/>
                  <a:pt x="395467" y="153578"/>
                </a:cubicBezTo>
                <a:cubicBezTo>
                  <a:pt x="406625" y="165012"/>
                  <a:pt x="424362" y="166141"/>
                  <a:pt x="436481" y="156375"/>
                </a:cubicBezTo>
                <a:cubicBezTo>
                  <a:pt x="441843" y="165563"/>
                  <a:pt x="445994" y="175538"/>
                  <a:pt x="448602" y="186119"/>
                </a:cubicBezTo>
                <a:cubicBezTo>
                  <a:pt x="433102" y="187590"/>
                  <a:pt x="421192" y="200787"/>
                  <a:pt x="421192" y="216767"/>
                </a:cubicBezTo>
                <a:cubicBezTo>
                  <a:pt x="421192" y="232738"/>
                  <a:pt x="433091" y="245931"/>
                  <a:pt x="448580" y="247410"/>
                </a:cubicBezTo>
                <a:cubicBezTo>
                  <a:pt x="445939" y="257852"/>
                  <a:pt x="441763" y="267684"/>
                  <a:pt x="436307" y="276701"/>
                </a:cubicBezTo>
                <a:cubicBezTo>
                  <a:pt x="424190" y="267189"/>
                  <a:pt x="406659" y="268433"/>
                  <a:pt x="395619" y="279799"/>
                </a:cubicBezTo>
                <a:cubicBezTo>
                  <a:pt x="384551" y="291194"/>
                  <a:pt x="383842" y="308819"/>
                  <a:pt x="393775" y="320659"/>
                </a:cubicBezTo>
                <a:cubicBezTo>
                  <a:pt x="383893" y="326939"/>
                  <a:pt x="373001" y="331713"/>
                  <a:pt x="361365" y="334609"/>
                </a:cubicBezTo>
                <a:cubicBezTo>
                  <a:pt x="359880" y="319126"/>
                  <a:pt x="346691" y="307235"/>
                  <a:pt x="330724" y="307235"/>
                </a:cubicBezTo>
                <a:cubicBezTo>
                  <a:pt x="314846" y="307235"/>
                  <a:pt x="301716" y="318994"/>
                  <a:pt x="300134" y="334357"/>
                </a:cubicBezTo>
                <a:cubicBezTo>
                  <a:pt x="288610" y="331472"/>
                  <a:pt x="277749" y="326930"/>
                  <a:pt x="267973" y="320736"/>
                </a:cubicBezTo>
                <a:cubicBezTo>
                  <a:pt x="277823" y="308877"/>
                  <a:pt x="277053" y="291301"/>
                  <a:pt x="265980" y="279955"/>
                </a:cubicBezTo>
                <a:cubicBezTo>
                  <a:pt x="254822" y="268521"/>
                  <a:pt x="237086" y="267394"/>
                  <a:pt x="224967" y="277159"/>
                </a:cubicBezTo>
                <a:cubicBezTo>
                  <a:pt x="219604" y="267972"/>
                  <a:pt x="215454" y="257996"/>
                  <a:pt x="212845" y="247415"/>
                </a:cubicBezTo>
                <a:cubicBezTo>
                  <a:pt x="228345" y="245944"/>
                  <a:pt x="240255" y="232746"/>
                  <a:pt x="240255" y="216767"/>
                </a:cubicBezTo>
                <a:cubicBezTo>
                  <a:pt x="240255" y="200890"/>
                  <a:pt x="228497" y="187760"/>
                  <a:pt x="213134" y="186177"/>
                </a:cubicBezTo>
                <a:cubicBezTo>
                  <a:pt x="215748" y="175734"/>
                  <a:pt x="219724" y="165837"/>
                  <a:pt x="225206" y="156875"/>
                </a:cubicBezTo>
                <a:cubicBezTo>
                  <a:pt x="237318" y="166340"/>
                  <a:pt x="254808" y="165081"/>
                  <a:pt x="265828" y="153735"/>
                </a:cubicBezTo>
                <a:cubicBezTo>
                  <a:pt x="276917" y="142319"/>
                  <a:pt x="277608" y="124649"/>
                  <a:pt x="267624" y="112805"/>
                </a:cubicBezTo>
                <a:cubicBezTo>
                  <a:pt x="277526" y="106563"/>
                  <a:pt x="288432" y="101806"/>
                  <a:pt x="300081" y="98917"/>
                </a:cubicBezTo>
                <a:close/>
                <a:moveTo>
                  <a:pt x="481005" y="28"/>
                </a:moveTo>
                <a:cubicBezTo>
                  <a:pt x="297345" y="2670"/>
                  <a:pt x="151121" y="110135"/>
                  <a:pt x="116327" y="219362"/>
                </a:cubicBezTo>
                <a:cubicBezTo>
                  <a:pt x="81533" y="328589"/>
                  <a:pt x="117208" y="236539"/>
                  <a:pt x="66118" y="369989"/>
                </a:cubicBezTo>
                <a:cubicBezTo>
                  <a:pt x="59952" y="426805"/>
                  <a:pt x="100912" y="418877"/>
                  <a:pt x="89901" y="459837"/>
                </a:cubicBezTo>
                <a:cubicBezTo>
                  <a:pt x="78891" y="500797"/>
                  <a:pt x="2255" y="582717"/>
                  <a:pt x="53" y="615750"/>
                </a:cubicBezTo>
                <a:cubicBezTo>
                  <a:pt x="-2149" y="648782"/>
                  <a:pt x="64356" y="640414"/>
                  <a:pt x="76688" y="658031"/>
                </a:cubicBezTo>
                <a:cubicBezTo>
                  <a:pt x="89021" y="675648"/>
                  <a:pt x="71844" y="707800"/>
                  <a:pt x="74046" y="721453"/>
                </a:cubicBezTo>
                <a:cubicBezTo>
                  <a:pt x="76248" y="735107"/>
                  <a:pt x="88580" y="734666"/>
                  <a:pt x="89901" y="739951"/>
                </a:cubicBezTo>
                <a:cubicBezTo>
                  <a:pt x="91223" y="745236"/>
                  <a:pt x="76248" y="744356"/>
                  <a:pt x="81974" y="753164"/>
                </a:cubicBezTo>
                <a:cubicBezTo>
                  <a:pt x="87699" y="761973"/>
                  <a:pt x="115447" y="766377"/>
                  <a:pt x="124255" y="792803"/>
                </a:cubicBezTo>
                <a:cubicBezTo>
                  <a:pt x="133064" y="819229"/>
                  <a:pt x="61273" y="883972"/>
                  <a:pt x="134825" y="911719"/>
                </a:cubicBezTo>
                <a:cubicBezTo>
                  <a:pt x="208377" y="939466"/>
                  <a:pt x="304392" y="882651"/>
                  <a:pt x="327734" y="927575"/>
                </a:cubicBezTo>
                <a:cubicBezTo>
                  <a:pt x="351077" y="972499"/>
                  <a:pt x="380146" y="1050895"/>
                  <a:pt x="274883" y="1181263"/>
                </a:cubicBezTo>
                <a:cubicBezTo>
                  <a:pt x="425951" y="1179501"/>
                  <a:pt x="717957" y="1191393"/>
                  <a:pt x="845682" y="1181263"/>
                </a:cubicBezTo>
                <a:cubicBezTo>
                  <a:pt x="814852" y="1086570"/>
                  <a:pt x="714874" y="995401"/>
                  <a:pt x="716195" y="866795"/>
                </a:cubicBezTo>
                <a:cubicBezTo>
                  <a:pt x="717516" y="738189"/>
                  <a:pt x="826743" y="630724"/>
                  <a:pt x="853610" y="409628"/>
                </a:cubicBezTo>
                <a:cubicBezTo>
                  <a:pt x="880476" y="188532"/>
                  <a:pt x="664665" y="-2616"/>
                  <a:pt x="481005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0" cap="none" spc="0" normalizeH="0" baseline="0" noProof="0" err="1">
              <a:ln>
                <a:solidFill>
                  <a:srgbClr val="505050">
                    <a:alpha val="0"/>
                  </a:srgbClr>
                </a:solidFill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58" name="직사각형 57"/>
          <p:cNvSpPr/>
          <p:nvPr userDrawn="1"/>
        </p:nvSpPr>
        <p:spPr>
          <a:xfrm>
            <a:off x="6615010" y="189484"/>
            <a:ext cx="183891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IN" altLang="ko-KR" sz="2275" b="1" kern="0">
                <a:solidFill>
                  <a:srgbClr val="FFFFFF"/>
                </a:solidFill>
                <a:latin typeface="Segoe UI Light"/>
                <a:ea typeface="맑은 고딕"/>
                <a:cs typeface="Segoe UI Semibold" panose="020B0702040204020203" pitchFamily="34" charset="0"/>
              </a:rPr>
              <a:t>Machine Learning and Predictive Analytics</a:t>
            </a:r>
          </a:p>
        </p:txBody>
      </p:sp>
      <p:sp>
        <p:nvSpPr>
          <p:cNvPr id="60" name="자유형 59"/>
          <p:cNvSpPr/>
          <p:nvPr userDrawn="1"/>
        </p:nvSpPr>
        <p:spPr bwMode="auto">
          <a:xfrm>
            <a:off x="94880" y="2340000"/>
            <a:ext cx="288000" cy="287990"/>
          </a:xfrm>
          <a:custGeom>
            <a:avLst/>
            <a:gdLst>
              <a:gd name="connsiteX0" fmla="*/ 287999 w 288000"/>
              <a:gd name="connsiteY0" fmla="*/ 0 h 287990"/>
              <a:gd name="connsiteX1" fmla="*/ 288000 w 288000"/>
              <a:gd name="connsiteY1" fmla="*/ 0 h 287990"/>
              <a:gd name="connsiteX2" fmla="*/ 288000 w 288000"/>
              <a:gd name="connsiteY2" fmla="*/ 0 h 287990"/>
              <a:gd name="connsiteX3" fmla="*/ 0 w 288000"/>
              <a:gd name="connsiteY3" fmla="*/ 0 h 287990"/>
              <a:gd name="connsiteX4" fmla="*/ 287999 w 288000"/>
              <a:gd name="connsiteY4" fmla="*/ 0 h 287990"/>
              <a:gd name="connsiteX5" fmla="*/ 5850 w 288000"/>
              <a:gd name="connsiteY5" fmla="*/ 229958 h 287990"/>
              <a:gd name="connsiteX6" fmla="*/ 0 w 288000"/>
              <a:gd name="connsiteY6" fmla="*/ 287990 h 28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" h="287990">
                <a:moveTo>
                  <a:pt x="287999" y="0"/>
                </a:moveTo>
                <a:lnTo>
                  <a:pt x="288000" y="0"/>
                </a:lnTo>
                <a:lnTo>
                  <a:pt x="288000" y="0"/>
                </a:lnTo>
                <a:close/>
                <a:moveTo>
                  <a:pt x="0" y="0"/>
                </a:moveTo>
                <a:lnTo>
                  <a:pt x="287999" y="0"/>
                </a:lnTo>
                <a:cubicBezTo>
                  <a:pt x="148823" y="0"/>
                  <a:pt x="32705" y="98721"/>
                  <a:pt x="5850" y="229958"/>
                </a:cubicBezTo>
                <a:lnTo>
                  <a:pt x="0" y="287990"/>
                </a:lnTo>
                <a:close/>
              </a:path>
            </a:pathLst>
          </a:custGeom>
          <a:solidFill>
            <a:srgbClr val="2E75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5413" y="2354088"/>
            <a:ext cx="2490587" cy="11149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44511" y="5504780"/>
            <a:ext cx="1470688" cy="12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3974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 bwMode="auto">
          <a:xfrm>
            <a:off x="0" y="-11573"/>
            <a:ext cx="9906000" cy="8845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6" name="타원 5"/>
          <p:cNvSpPr/>
          <p:nvPr userDrawn="1"/>
        </p:nvSpPr>
        <p:spPr bwMode="auto">
          <a:xfrm>
            <a:off x="6621739" y="726584"/>
            <a:ext cx="2880000" cy="2880000"/>
          </a:xfrm>
          <a:prstGeom prst="ellipse">
            <a:avLst/>
          </a:prstGeom>
          <a:solidFill>
            <a:srgbClr val="76ABD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lvl="0" indent="-180975" defTabSz="911225" eaLnBrk="1" latinLnBrk="0" hangingPunct="1">
              <a:buClrTx/>
              <a:buSzTx/>
              <a:buFontTx/>
              <a:buNone/>
              <a:tabLst/>
            </a:pPr>
            <a:endParaRPr lang="ko-KR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" y="1946021"/>
            <a:ext cx="9906001" cy="1046836"/>
          </a:xfrm>
          <a:prstGeom prst="rect">
            <a:avLst/>
          </a:prstGeom>
          <a:solidFill>
            <a:srgbClr val="2E75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" name="타원 1"/>
          <p:cNvSpPr/>
          <p:nvPr userDrawn="1"/>
        </p:nvSpPr>
        <p:spPr bwMode="auto">
          <a:xfrm>
            <a:off x="6823870" y="873011"/>
            <a:ext cx="2880000" cy="2880000"/>
          </a:xfrm>
          <a:prstGeom prst="ellipse">
            <a:avLst/>
          </a:prstGeom>
          <a:solidFill>
            <a:srgbClr val="2E75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lvl="0" indent="-180975" defTabSz="911225" eaLnBrk="1" latinLnBrk="0" hangingPunct="1">
              <a:buClrTx/>
              <a:buSzTx/>
              <a:buFontTx/>
              <a:buNone/>
              <a:tabLst/>
            </a:pPr>
            <a:endParaRPr lang="ko-KR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0" name="자유형 19"/>
          <p:cNvSpPr/>
          <p:nvPr userDrawn="1"/>
        </p:nvSpPr>
        <p:spPr bwMode="auto">
          <a:xfrm>
            <a:off x="8142974" y="226990"/>
            <a:ext cx="1763027" cy="2506584"/>
          </a:xfrm>
          <a:custGeom>
            <a:avLst/>
            <a:gdLst>
              <a:gd name="connsiteX0" fmla="*/ 1061514 w 1763027"/>
              <a:gd name="connsiteY0" fmla="*/ 0 h 2506584"/>
              <a:gd name="connsiteX1" fmla="*/ 1655017 w 1763027"/>
              <a:gd name="connsiteY1" fmla="*/ 214043 h 2506584"/>
              <a:gd name="connsiteX2" fmla="*/ 1763027 w 1763027"/>
              <a:gd name="connsiteY2" fmla="*/ 319260 h 2506584"/>
              <a:gd name="connsiteX3" fmla="*/ 1763027 w 1763027"/>
              <a:gd name="connsiteY3" fmla="*/ 2187325 h 2506584"/>
              <a:gd name="connsiteX4" fmla="*/ 1655017 w 1763027"/>
              <a:gd name="connsiteY4" fmla="*/ 2292542 h 2506584"/>
              <a:gd name="connsiteX5" fmla="*/ 1061514 w 1763027"/>
              <a:gd name="connsiteY5" fmla="*/ 2506584 h 2506584"/>
              <a:gd name="connsiteX6" fmla="*/ 0 w 1763027"/>
              <a:gd name="connsiteY6" fmla="*/ 1253292 h 2506584"/>
              <a:gd name="connsiteX7" fmla="*/ 1061514 w 1763027"/>
              <a:gd name="connsiteY7" fmla="*/ 0 h 250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3027" h="2506584">
                <a:moveTo>
                  <a:pt x="1061514" y="0"/>
                </a:moveTo>
                <a:cubicBezTo>
                  <a:pt x="1281361" y="0"/>
                  <a:pt x="1485598" y="78907"/>
                  <a:pt x="1655017" y="214043"/>
                </a:cubicBezTo>
                <a:lnTo>
                  <a:pt x="1763027" y="319260"/>
                </a:lnTo>
                <a:lnTo>
                  <a:pt x="1763027" y="2187325"/>
                </a:lnTo>
                <a:lnTo>
                  <a:pt x="1655017" y="2292542"/>
                </a:lnTo>
                <a:cubicBezTo>
                  <a:pt x="1485598" y="2427677"/>
                  <a:pt x="1281361" y="2506584"/>
                  <a:pt x="1061514" y="2506584"/>
                </a:cubicBezTo>
                <a:cubicBezTo>
                  <a:pt x="475256" y="2506584"/>
                  <a:pt x="0" y="1945466"/>
                  <a:pt x="0" y="1253292"/>
                </a:cubicBezTo>
                <a:cubicBezTo>
                  <a:pt x="0" y="561118"/>
                  <a:pt x="475256" y="0"/>
                  <a:pt x="1061514" y="0"/>
                </a:cubicBezTo>
                <a:close/>
              </a:path>
            </a:pathLst>
          </a:custGeom>
          <a:solidFill>
            <a:srgbClr val="2E75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lvl="0" indent="-180975" defTabSz="911225" eaLnBrk="1" latinLnBrk="0" hangingPunct="1">
              <a:buClrTx/>
              <a:buSzTx/>
              <a:buFontTx/>
              <a:buNone/>
              <a:tabLst/>
            </a:pPr>
            <a:endParaRPr lang="ko-KR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" name="Freeform 69"/>
          <p:cNvSpPr/>
          <p:nvPr userDrawn="1"/>
        </p:nvSpPr>
        <p:spPr>
          <a:xfrm>
            <a:off x="8658660" y="580157"/>
            <a:ext cx="966314" cy="1228015"/>
          </a:xfrm>
          <a:custGeom>
            <a:avLst/>
            <a:gdLst/>
            <a:ahLst/>
            <a:cxnLst/>
            <a:rect l="l" t="t" r="r" b="b"/>
            <a:pathLst>
              <a:path w="855889" h="1185398">
                <a:moveTo>
                  <a:pt x="448876" y="461269"/>
                </a:moveTo>
                <a:cubicBezTo>
                  <a:pt x="434572" y="461269"/>
                  <a:pt x="422976" y="472866"/>
                  <a:pt x="422976" y="487170"/>
                </a:cubicBezTo>
                <a:cubicBezTo>
                  <a:pt x="422976" y="501474"/>
                  <a:pt x="434572" y="513069"/>
                  <a:pt x="448876" y="513069"/>
                </a:cubicBezTo>
                <a:cubicBezTo>
                  <a:pt x="463179" y="513069"/>
                  <a:pt x="474775" y="501474"/>
                  <a:pt x="474775" y="487170"/>
                </a:cubicBezTo>
                <a:cubicBezTo>
                  <a:pt x="474775" y="472866"/>
                  <a:pt x="463179" y="461269"/>
                  <a:pt x="448876" y="461269"/>
                </a:cubicBezTo>
                <a:close/>
                <a:moveTo>
                  <a:pt x="448876" y="445785"/>
                </a:moveTo>
                <a:cubicBezTo>
                  <a:pt x="471732" y="445785"/>
                  <a:pt x="490261" y="464313"/>
                  <a:pt x="490261" y="487170"/>
                </a:cubicBezTo>
                <a:cubicBezTo>
                  <a:pt x="490261" y="510027"/>
                  <a:pt x="471732" y="528555"/>
                  <a:pt x="448876" y="528555"/>
                </a:cubicBezTo>
                <a:cubicBezTo>
                  <a:pt x="426019" y="528555"/>
                  <a:pt x="407491" y="510027"/>
                  <a:pt x="407491" y="487170"/>
                </a:cubicBezTo>
                <a:cubicBezTo>
                  <a:pt x="407491" y="464313"/>
                  <a:pt x="426019" y="445785"/>
                  <a:pt x="448876" y="445785"/>
                </a:cubicBezTo>
                <a:close/>
                <a:moveTo>
                  <a:pt x="448876" y="429988"/>
                </a:moveTo>
                <a:cubicBezTo>
                  <a:pt x="417295" y="429988"/>
                  <a:pt x="391695" y="455590"/>
                  <a:pt x="391695" y="487170"/>
                </a:cubicBezTo>
                <a:cubicBezTo>
                  <a:pt x="391695" y="518750"/>
                  <a:pt x="417295" y="544350"/>
                  <a:pt x="448876" y="544350"/>
                </a:cubicBezTo>
                <a:cubicBezTo>
                  <a:pt x="480455" y="544350"/>
                  <a:pt x="506057" y="518750"/>
                  <a:pt x="506057" y="487170"/>
                </a:cubicBezTo>
                <a:cubicBezTo>
                  <a:pt x="506057" y="455590"/>
                  <a:pt x="480455" y="429988"/>
                  <a:pt x="448876" y="429988"/>
                </a:cubicBezTo>
                <a:close/>
                <a:moveTo>
                  <a:pt x="423356" y="389024"/>
                </a:moveTo>
                <a:cubicBezTo>
                  <a:pt x="424590" y="401922"/>
                  <a:pt x="435576" y="411829"/>
                  <a:pt x="448876" y="411829"/>
                </a:cubicBezTo>
                <a:cubicBezTo>
                  <a:pt x="462097" y="411829"/>
                  <a:pt x="473033" y="402036"/>
                  <a:pt x="474351" y="389241"/>
                </a:cubicBezTo>
                <a:cubicBezTo>
                  <a:pt x="483950" y="391645"/>
                  <a:pt x="492994" y="395427"/>
                  <a:pt x="501136" y="400585"/>
                </a:cubicBezTo>
                <a:cubicBezTo>
                  <a:pt x="492933" y="410462"/>
                  <a:pt x="493573" y="425100"/>
                  <a:pt x="502796" y="434548"/>
                </a:cubicBezTo>
                <a:cubicBezTo>
                  <a:pt x="512088" y="444071"/>
                  <a:pt x="526859" y="445010"/>
                  <a:pt x="536952" y="436877"/>
                </a:cubicBezTo>
                <a:cubicBezTo>
                  <a:pt x="541418" y="444529"/>
                  <a:pt x="544874" y="452836"/>
                  <a:pt x="547047" y="461649"/>
                </a:cubicBezTo>
                <a:cubicBezTo>
                  <a:pt x="534139" y="462874"/>
                  <a:pt x="524219" y="473865"/>
                  <a:pt x="524219" y="487173"/>
                </a:cubicBezTo>
                <a:cubicBezTo>
                  <a:pt x="524219" y="500475"/>
                  <a:pt x="534129" y="511461"/>
                  <a:pt x="547029" y="512693"/>
                </a:cubicBezTo>
                <a:cubicBezTo>
                  <a:pt x="544830" y="521390"/>
                  <a:pt x="541350" y="529577"/>
                  <a:pt x="536807" y="537088"/>
                </a:cubicBezTo>
                <a:cubicBezTo>
                  <a:pt x="526716" y="529165"/>
                  <a:pt x="512116" y="530202"/>
                  <a:pt x="502921" y="539667"/>
                </a:cubicBezTo>
                <a:cubicBezTo>
                  <a:pt x="493704" y="549157"/>
                  <a:pt x="493114" y="563835"/>
                  <a:pt x="501386" y="573697"/>
                </a:cubicBezTo>
                <a:cubicBezTo>
                  <a:pt x="493156" y="578927"/>
                  <a:pt x="484086" y="582904"/>
                  <a:pt x="474394" y="585314"/>
                </a:cubicBezTo>
                <a:cubicBezTo>
                  <a:pt x="473158" y="572420"/>
                  <a:pt x="462173" y="562517"/>
                  <a:pt x="448876" y="562517"/>
                </a:cubicBezTo>
                <a:cubicBezTo>
                  <a:pt x="435653" y="562517"/>
                  <a:pt x="424717" y="572309"/>
                  <a:pt x="423400" y="585104"/>
                </a:cubicBezTo>
                <a:cubicBezTo>
                  <a:pt x="413801" y="582702"/>
                  <a:pt x="404758" y="578919"/>
                  <a:pt x="396614" y="573762"/>
                </a:cubicBezTo>
                <a:cubicBezTo>
                  <a:pt x="404818" y="563884"/>
                  <a:pt x="404178" y="549246"/>
                  <a:pt x="394956" y="539797"/>
                </a:cubicBezTo>
                <a:cubicBezTo>
                  <a:pt x="385663" y="530275"/>
                  <a:pt x="370893" y="529336"/>
                  <a:pt x="360799" y="537469"/>
                </a:cubicBezTo>
                <a:cubicBezTo>
                  <a:pt x="356333" y="529816"/>
                  <a:pt x="352877" y="521509"/>
                  <a:pt x="350704" y="512697"/>
                </a:cubicBezTo>
                <a:cubicBezTo>
                  <a:pt x="363612" y="511471"/>
                  <a:pt x="373532" y="500481"/>
                  <a:pt x="373532" y="487173"/>
                </a:cubicBezTo>
                <a:cubicBezTo>
                  <a:pt x="373532" y="473951"/>
                  <a:pt x="363739" y="463015"/>
                  <a:pt x="350944" y="461697"/>
                </a:cubicBezTo>
                <a:cubicBezTo>
                  <a:pt x="353121" y="452999"/>
                  <a:pt x="356432" y="444757"/>
                  <a:pt x="360997" y="437293"/>
                </a:cubicBezTo>
                <a:cubicBezTo>
                  <a:pt x="371084" y="445177"/>
                  <a:pt x="385651" y="444128"/>
                  <a:pt x="394830" y="434679"/>
                </a:cubicBezTo>
                <a:cubicBezTo>
                  <a:pt x="404064" y="425170"/>
                  <a:pt x="404640" y="410456"/>
                  <a:pt x="396324" y="400591"/>
                </a:cubicBezTo>
                <a:cubicBezTo>
                  <a:pt x="404571" y="395394"/>
                  <a:pt x="413655" y="391430"/>
                  <a:pt x="423356" y="389024"/>
                </a:cubicBezTo>
                <a:close/>
                <a:moveTo>
                  <a:pt x="613835" y="241886"/>
                </a:moveTo>
                <a:cubicBezTo>
                  <a:pt x="590684" y="241886"/>
                  <a:pt x="571916" y="260654"/>
                  <a:pt x="571916" y="283805"/>
                </a:cubicBezTo>
                <a:cubicBezTo>
                  <a:pt x="571916" y="306955"/>
                  <a:pt x="590684" y="325724"/>
                  <a:pt x="613835" y="325724"/>
                </a:cubicBezTo>
                <a:cubicBezTo>
                  <a:pt x="636986" y="325724"/>
                  <a:pt x="655754" y="306955"/>
                  <a:pt x="655754" y="283805"/>
                </a:cubicBezTo>
                <a:cubicBezTo>
                  <a:pt x="655754" y="260654"/>
                  <a:pt x="636986" y="241886"/>
                  <a:pt x="613835" y="241886"/>
                </a:cubicBezTo>
                <a:close/>
                <a:moveTo>
                  <a:pt x="613835" y="216822"/>
                </a:moveTo>
                <a:cubicBezTo>
                  <a:pt x="650830" y="216822"/>
                  <a:pt x="680818" y="246811"/>
                  <a:pt x="680818" y="283805"/>
                </a:cubicBezTo>
                <a:cubicBezTo>
                  <a:pt x="680818" y="320798"/>
                  <a:pt x="650830" y="350787"/>
                  <a:pt x="613835" y="350787"/>
                </a:cubicBezTo>
                <a:cubicBezTo>
                  <a:pt x="576842" y="350787"/>
                  <a:pt x="546853" y="320798"/>
                  <a:pt x="546853" y="283805"/>
                </a:cubicBezTo>
                <a:cubicBezTo>
                  <a:pt x="546853" y="246811"/>
                  <a:pt x="576842" y="216822"/>
                  <a:pt x="613835" y="216822"/>
                </a:cubicBezTo>
                <a:close/>
                <a:moveTo>
                  <a:pt x="613835" y="191257"/>
                </a:moveTo>
                <a:cubicBezTo>
                  <a:pt x="562723" y="191257"/>
                  <a:pt x="521288" y="232692"/>
                  <a:pt x="521288" y="283805"/>
                </a:cubicBezTo>
                <a:cubicBezTo>
                  <a:pt x="521288" y="334917"/>
                  <a:pt x="562723" y="376352"/>
                  <a:pt x="613835" y="376352"/>
                </a:cubicBezTo>
                <a:cubicBezTo>
                  <a:pt x="664948" y="376352"/>
                  <a:pt x="706384" y="334917"/>
                  <a:pt x="706384" y="283805"/>
                </a:cubicBezTo>
                <a:cubicBezTo>
                  <a:pt x="706384" y="232692"/>
                  <a:pt x="664948" y="191257"/>
                  <a:pt x="613835" y="191257"/>
                </a:cubicBezTo>
                <a:close/>
                <a:moveTo>
                  <a:pt x="330724" y="185664"/>
                </a:moveTo>
                <a:cubicBezTo>
                  <a:pt x="313549" y="185664"/>
                  <a:pt x="299625" y="199588"/>
                  <a:pt x="299625" y="216763"/>
                </a:cubicBezTo>
                <a:cubicBezTo>
                  <a:pt x="299625" y="233938"/>
                  <a:pt x="313549" y="247861"/>
                  <a:pt x="330724" y="247861"/>
                </a:cubicBezTo>
                <a:cubicBezTo>
                  <a:pt x="347900" y="247861"/>
                  <a:pt x="361823" y="233938"/>
                  <a:pt x="361823" y="216763"/>
                </a:cubicBezTo>
                <a:cubicBezTo>
                  <a:pt x="361823" y="199588"/>
                  <a:pt x="347900" y="185664"/>
                  <a:pt x="330724" y="185664"/>
                </a:cubicBezTo>
                <a:close/>
                <a:moveTo>
                  <a:pt x="330724" y="167070"/>
                </a:moveTo>
                <a:cubicBezTo>
                  <a:pt x="358168" y="167070"/>
                  <a:pt x="380416" y="189319"/>
                  <a:pt x="380416" y="216763"/>
                </a:cubicBezTo>
                <a:cubicBezTo>
                  <a:pt x="380416" y="244208"/>
                  <a:pt x="358168" y="266457"/>
                  <a:pt x="330724" y="266457"/>
                </a:cubicBezTo>
                <a:cubicBezTo>
                  <a:pt x="303279" y="266457"/>
                  <a:pt x="281031" y="244208"/>
                  <a:pt x="281031" y="216763"/>
                </a:cubicBezTo>
                <a:cubicBezTo>
                  <a:pt x="281031" y="189319"/>
                  <a:pt x="303279" y="167070"/>
                  <a:pt x="330724" y="167070"/>
                </a:cubicBezTo>
                <a:close/>
                <a:moveTo>
                  <a:pt x="330724" y="148103"/>
                </a:moveTo>
                <a:cubicBezTo>
                  <a:pt x="292804" y="148103"/>
                  <a:pt x="262065" y="178844"/>
                  <a:pt x="262065" y="216763"/>
                </a:cubicBezTo>
                <a:cubicBezTo>
                  <a:pt x="262065" y="254683"/>
                  <a:pt x="292804" y="285422"/>
                  <a:pt x="330724" y="285422"/>
                </a:cubicBezTo>
                <a:cubicBezTo>
                  <a:pt x="368643" y="285422"/>
                  <a:pt x="399384" y="254683"/>
                  <a:pt x="399384" y="216763"/>
                </a:cubicBezTo>
                <a:cubicBezTo>
                  <a:pt x="399384" y="178844"/>
                  <a:pt x="368643" y="148103"/>
                  <a:pt x="330724" y="148103"/>
                </a:cubicBezTo>
                <a:close/>
                <a:moveTo>
                  <a:pt x="572532" y="124957"/>
                </a:moveTo>
                <a:cubicBezTo>
                  <a:pt x="574530" y="145832"/>
                  <a:pt x="592309" y="161866"/>
                  <a:pt x="613835" y="161866"/>
                </a:cubicBezTo>
                <a:cubicBezTo>
                  <a:pt x="635237" y="161866"/>
                  <a:pt x="652936" y="146017"/>
                  <a:pt x="655069" y="125308"/>
                </a:cubicBezTo>
                <a:cubicBezTo>
                  <a:pt x="670604" y="129197"/>
                  <a:pt x="685242" y="135320"/>
                  <a:pt x="698419" y="143668"/>
                </a:cubicBezTo>
                <a:cubicBezTo>
                  <a:pt x="685142" y="159654"/>
                  <a:pt x="686180" y="183343"/>
                  <a:pt x="701106" y="198637"/>
                </a:cubicBezTo>
                <a:cubicBezTo>
                  <a:pt x="716146" y="214048"/>
                  <a:pt x="740052" y="215569"/>
                  <a:pt x="756388" y="202404"/>
                </a:cubicBezTo>
                <a:cubicBezTo>
                  <a:pt x="763616" y="214790"/>
                  <a:pt x="769210" y="228235"/>
                  <a:pt x="772726" y="242499"/>
                </a:cubicBezTo>
                <a:cubicBezTo>
                  <a:pt x="751834" y="244481"/>
                  <a:pt x="735779" y="262271"/>
                  <a:pt x="735779" y="283810"/>
                </a:cubicBezTo>
                <a:cubicBezTo>
                  <a:pt x="735779" y="305338"/>
                  <a:pt x="751819" y="323120"/>
                  <a:pt x="772698" y="325115"/>
                </a:cubicBezTo>
                <a:cubicBezTo>
                  <a:pt x="769137" y="339190"/>
                  <a:pt x="763507" y="352441"/>
                  <a:pt x="756155" y="364597"/>
                </a:cubicBezTo>
                <a:cubicBezTo>
                  <a:pt x="739821" y="351775"/>
                  <a:pt x="716190" y="353453"/>
                  <a:pt x="701309" y="368773"/>
                </a:cubicBezTo>
                <a:cubicBezTo>
                  <a:pt x="686391" y="384132"/>
                  <a:pt x="685436" y="407887"/>
                  <a:pt x="698824" y="423848"/>
                </a:cubicBezTo>
                <a:cubicBezTo>
                  <a:pt x="685503" y="432313"/>
                  <a:pt x="670823" y="438748"/>
                  <a:pt x="655137" y="442652"/>
                </a:cubicBezTo>
                <a:cubicBezTo>
                  <a:pt x="653135" y="421783"/>
                  <a:pt x="635358" y="405753"/>
                  <a:pt x="613835" y="405753"/>
                </a:cubicBezTo>
                <a:cubicBezTo>
                  <a:pt x="592434" y="405753"/>
                  <a:pt x="574735" y="421603"/>
                  <a:pt x="572603" y="442313"/>
                </a:cubicBezTo>
                <a:cubicBezTo>
                  <a:pt x="557068" y="438423"/>
                  <a:pt x="542430" y="432301"/>
                  <a:pt x="529251" y="423952"/>
                </a:cubicBezTo>
                <a:cubicBezTo>
                  <a:pt x="542530" y="407966"/>
                  <a:pt x="541492" y="384276"/>
                  <a:pt x="526566" y="368981"/>
                </a:cubicBezTo>
                <a:cubicBezTo>
                  <a:pt x="511526" y="353571"/>
                  <a:pt x="487618" y="352051"/>
                  <a:pt x="471283" y="365215"/>
                </a:cubicBezTo>
                <a:cubicBezTo>
                  <a:pt x="464055" y="352829"/>
                  <a:pt x="458461" y="339383"/>
                  <a:pt x="454944" y="325121"/>
                </a:cubicBezTo>
                <a:cubicBezTo>
                  <a:pt x="475836" y="323137"/>
                  <a:pt x="491891" y="305349"/>
                  <a:pt x="491891" y="283810"/>
                </a:cubicBezTo>
                <a:cubicBezTo>
                  <a:pt x="491891" y="262409"/>
                  <a:pt x="476042" y="244709"/>
                  <a:pt x="455333" y="242576"/>
                </a:cubicBezTo>
                <a:cubicBezTo>
                  <a:pt x="458856" y="228501"/>
                  <a:pt x="464215" y="215160"/>
                  <a:pt x="471605" y="203080"/>
                </a:cubicBezTo>
                <a:cubicBezTo>
                  <a:pt x="487931" y="215839"/>
                  <a:pt x="511508" y="214140"/>
                  <a:pt x="526362" y="198847"/>
                </a:cubicBezTo>
                <a:cubicBezTo>
                  <a:pt x="541308" y="183459"/>
                  <a:pt x="542239" y="159643"/>
                  <a:pt x="528782" y="143677"/>
                </a:cubicBezTo>
                <a:cubicBezTo>
                  <a:pt x="542129" y="135264"/>
                  <a:pt x="556830" y="128849"/>
                  <a:pt x="572532" y="124957"/>
                </a:cubicBezTo>
                <a:close/>
                <a:moveTo>
                  <a:pt x="300081" y="98917"/>
                </a:moveTo>
                <a:cubicBezTo>
                  <a:pt x="301563" y="114404"/>
                  <a:pt x="314754" y="126299"/>
                  <a:pt x="330724" y="126299"/>
                </a:cubicBezTo>
                <a:cubicBezTo>
                  <a:pt x="346601" y="126299"/>
                  <a:pt x="359731" y="114540"/>
                  <a:pt x="361313" y="99176"/>
                </a:cubicBezTo>
                <a:cubicBezTo>
                  <a:pt x="372838" y="102062"/>
                  <a:pt x="383698" y="106604"/>
                  <a:pt x="393474" y="112797"/>
                </a:cubicBezTo>
                <a:cubicBezTo>
                  <a:pt x="383624" y="124657"/>
                  <a:pt x="384394" y="142233"/>
                  <a:pt x="395467" y="153578"/>
                </a:cubicBezTo>
                <a:cubicBezTo>
                  <a:pt x="406625" y="165012"/>
                  <a:pt x="424362" y="166141"/>
                  <a:pt x="436481" y="156375"/>
                </a:cubicBezTo>
                <a:cubicBezTo>
                  <a:pt x="441843" y="165563"/>
                  <a:pt x="445994" y="175538"/>
                  <a:pt x="448602" y="186119"/>
                </a:cubicBezTo>
                <a:cubicBezTo>
                  <a:pt x="433102" y="187590"/>
                  <a:pt x="421192" y="200787"/>
                  <a:pt x="421192" y="216767"/>
                </a:cubicBezTo>
                <a:cubicBezTo>
                  <a:pt x="421192" y="232738"/>
                  <a:pt x="433091" y="245931"/>
                  <a:pt x="448580" y="247410"/>
                </a:cubicBezTo>
                <a:cubicBezTo>
                  <a:pt x="445939" y="257852"/>
                  <a:pt x="441763" y="267684"/>
                  <a:pt x="436307" y="276701"/>
                </a:cubicBezTo>
                <a:cubicBezTo>
                  <a:pt x="424190" y="267189"/>
                  <a:pt x="406659" y="268433"/>
                  <a:pt x="395619" y="279799"/>
                </a:cubicBezTo>
                <a:cubicBezTo>
                  <a:pt x="384551" y="291194"/>
                  <a:pt x="383842" y="308819"/>
                  <a:pt x="393775" y="320659"/>
                </a:cubicBezTo>
                <a:cubicBezTo>
                  <a:pt x="383893" y="326939"/>
                  <a:pt x="373001" y="331713"/>
                  <a:pt x="361365" y="334609"/>
                </a:cubicBezTo>
                <a:cubicBezTo>
                  <a:pt x="359880" y="319126"/>
                  <a:pt x="346691" y="307235"/>
                  <a:pt x="330724" y="307235"/>
                </a:cubicBezTo>
                <a:cubicBezTo>
                  <a:pt x="314846" y="307235"/>
                  <a:pt x="301716" y="318994"/>
                  <a:pt x="300134" y="334357"/>
                </a:cubicBezTo>
                <a:cubicBezTo>
                  <a:pt x="288610" y="331472"/>
                  <a:pt x="277749" y="326930"/>
                  <a:pt x="267973" y="320736"/>
                </a:cubicBezTo>
                <a:cubicBezTo>
                  <a:pt x="277823" y="308877"/>
                  <a:pt x="277053" y="291301"/>
                  <a:pt x="265980" y="279955"/>
                </a:cubicBezTo>
                <a:cubicBezTo>
                  <a:pt x="254822" y="268521"/>
                  <a:pt x="237086" y="267394"/>
                  <a:pt x="224967" y="277159"/>
                </a:cubicBezTo>
                <a:cubicBezTo>
                  <a:pt x="219604" y="267972"/>
                  <a:pt x="215454" y="257996"/>
                  <a:pt x="212845" y="247415"/>
                </a:cubicBezTo>
                <a:cubicBezTo>
                  <a:pt x="228345" y="245944"/>
                  <a:pt x="240255" y="232746"/>
                  <a:pt x="240255" y="216767"/>
                </a:cubicBezTo>
                <a:cubicBezTo>
                  <a:pt x="240255" y="200890"/>
                  <a:pt x="228497" y="187760"/>
                  <a:pt x="213134" y="186177"/>
                </a:cubicBezTo>
                <a:cubicBezTo>
                  <a:pt x="215748" y="175734"/>
                  <a:pt x="219724" y="165837"/>
                  <a:pt x="225206" y="156875"/>
                </a:cubicBezTo>
                <a:cubicBezTo>
                  <a:pt x="237318" y="166340"/>
                  <a:pt x="254808" y="165081"/>
                  <a:pt x="265828" y="153735"/>
                </a:cubicBezTo>
                <a:cubicBezTo>
                  <a:pt x="276917" y="142319"/>
                  <a:pt x="277608" y="124649"/>
                  <a:pt x="267624" y="112805"/>
                </a:cubicBezTo>
                <a:cubicBezTo>
                  <a:pt x="277526" y="106563"/>
                  <a:pt x="288432" y="101806"/>
                  <a:pt x="300081" y="98917"/>
                </a:cubicBezTo>
                <a:close/>
                <a:moveTo>
                  <a:pt x="481005" y="28"/>
                </a:moveTo>
                <a:cubicBezTo>
                  <a:pt x="297345" y="2670"/>
                  <a:pt x="151121" y="110135"/>
                  <a:pt x="116327" y="219362"/>
                </a:cubicBezTo>
                <a:cubicBezTo>
                  <a:pt x="81533" y="328589"/>
                  <a:pt x="117208" y="236539"/>
                  <a:pt x="66118" y="369989"/>
                </a:cubicBezTo>
                <a:cubicBezTo>
                  <a:pt x="59952" y="426805"/>
                  <a:pt x="100912" y="418877"/>
                  <a:pt x="89901" y="459837"/>
                </a:cubicBezTo>
                <a:cubicBezTo>
                  <a:pt x="78891" y="500797"/>
                  <a:pt x="2255" y="582717"/>
                  <a:pt x="53" y="615750"/>
                </a:cubicBezTo>
                <a:cubicBezTo>
                  <a:pt x="-2149" y="648782"/>
                  <a:pt x="64356" y="640414"/>
                  <a:pt x="76688" y="658031"/>
                </a:cubicBezTo>
                <a:cubicBezTo>
                  <a:pt x="89021" y="675648"/>
                  <a:pt x="71844" y="707800"/>
                  <a:pt x="74046" y="721453"/>
                </a:cubicBezTo>
                <a:cubicBezTo>
                  <a:pt x="76248" y="735107"/>
                  <a:pt x="88580" y="734666"/>
                  <a:pt x="89901" y="739951"/>
                </a:cubicBezTo>
                <a:cubicBezTo>
                  <a:pt x="91223" y="745236"/>
                  <a:pt x="76248" y="744356"/>
                  <a:pt x="81974" y="753164"/>
                </a:cubicBezTo>
                <a:cubicBezTo>
                  <a:pt x="87699" y="761973"/>
                  <a:pt x="115447" y="766377"/>
                  <a:pt x="124255" y="792803"/>
                </a:cubicBezTo>
                <a:cubicBezTo>
                  <a:pt x="133064" y="819229"/>
                  <a:pt x="61273" y="883972"/>
                  <a:pt x="134825" y="911719"/>
                </a:cubicBezTo>
                <a:cubicBezTo>
                  <a:pt x="208377" y="939466"/>
                  <a:pt x="304392" y="882651"/>
                  <a:pt x="327734" y="927575"/>
                </a:cubicBezTo>
                <a:cubicBezTo>
                  <a:pt x="351077" y="972499"/>
                  <a:pt x="380146" y="1050895"/>
                  <a:pt x="274883" y="1181263"/>
                </a:cubicBezTo>
                <a:cubicBezTo>
                  <a:pt x="425951" y="1179501"/>
                  <a:pt x="717957" y="1191393"/>
                  <a:pt x="845682" y="1181263"/>
                </a:cubicBezTo>
                <a:cubicBezTo>
                  <a:pt x="814852" y="1086570"/>
                  <a:pt x="714874" y="995401"/>
                  <a:pt x="716195" y="866795"/>
                </a:cubicBezTo>
                <a:cubicBezTo>
                  <a:pt x="717516" y="738189"/>
                  <a:pt x="826743" y="630724"/>
                  <a:pt x="853610" y="409628"/>
                </a:cubicBezTo>
                <a:cubicBezTo>
                  <a:pt x="880476" y="188532"/>
                  <a:pt x="664665" y="-2616"/>
                  <a:pt x="481005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0" cap="none" spc="0" normalizeH="0" baseline="0" noProof="0" err="1">
              <a:ln>
                <a:solidFill>
                  <a:srgbClr val="505050">
                    <a:alpha val="0"/>
                  </a:srgbClr>
                </a:solidFill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" name="육각형 7"/>
          <p:cNvSpPr/>
          <p:nvPr userDrawn="1"/>
        </p:nvSpPr>
        <p:spPr bwMode="auto">
          <a:xfrm>
            <a:off x="7851700" y="1422220"/>
            <a:ext cx="1016105" cy="935089"/>
          </a:xfrm>
          <a:prstGeom prst="hexagon">
            <a:avLst/>
          </a:prstGeom>
          <a:solidFill>
            <a:srgbClr val="2E75B6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AI</a:t>
            </a:r>
          </a:p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Tech.</a:t>
            </a:r>
            <a:endParaRPr kumimoji="1" lang="ko-KR" altLang="en-US" sz="2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0" name="육각형 9"/>
          <p:cNvSpPr/>
          <p:nvPr userDrawn="1"/>
        </p:nvSpPr>
        <p:spPr bwMode="auto">
          <a:xfrm>
            <a:off x="8710847" y="1938102"/>
            <a:ext cx="1016105" cy="935089"/>
          </a:xfrm>
          <a:prstGeom prst="hexagon">
            <a:avLst/>
          </a:prstGeom>
          <a:solidFill>
            <a:srgbClr val="2E75B6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spc="-100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BIG</a:t>
            </a:r>
          </a:p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spc="-100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DATA</a:t>
            </a:r>
            <a:endParaRPr kumimoji="1" lang="ko-KR" altLang="en-US" sz="2000" b="1" i="0" u="none" strike="noStrike" cap="none" spc="-100" normalizeH="0" baseline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1" name="육각형 10"/>
          <p:cNvSpPr/>
          <p:nvPr userDrawn="1"/>
        </p:nvSpPr>
        <p:spPr bwMode="auto">
          <a:xfrm>
            <a:off x="7851700" y="2453984"/>
            <a:ext cx="1016105" cy="935089"/>
          </a:xfrm>
          <a:prstGeom prst="hexagon">
            <a:avLst/>
          </a:prstGeom>
          <a:solidFill>
            <a:srgbClr val="2E75B6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1" i="0" u="none" strike="noStrike" cap="none" spc="-100" normalizeH="0" baseline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spc="-200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IoT</a:t>
            </a:r>
            <a:endParaRPr kumimoji="1" lang="en-US" altLang="ko-KR" sz="2000" b="1" i="0" u="none" strike="noStrike" cap="none" spc="-100" normalizeH="0" baseline="0">
              <a:ln>
                <a:noFill/>
              </a:ln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2" name="육각형 11"/>
          <p:cNvSpPr/>
          <p:nvPr userDrawn="1"/>
        </p:nvSpPr>
        <p:spPr bwMode="auto">
          <a:xfrm>
            <a:off x="6992552" y="1938102"/>
            <a:ext cx="1016105" cy="957498"/>
          </a:xfrm>
          <a:prstGeom prst="hexagon">
            <a:avLst/>
          </a:prstGeom>
          <a:solidFill>
            <a:srgbClr val="2E75B6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1" i="0" u="none" strike="noStrike" cap="none" spc="-100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rPr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59807026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9906000" cy="785711"/>
          </a:xfrm>
          <a:prstGeom prst="rect">
            <a:avLst/>
          </a:prstGeom>
        </p:spPr>
      </p:pic>
      <p:sp>
        <p:nvSpPr>
          <p:cNvPr id="307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07902" y="232020"/>
            <a:ext cx="9165000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59437" y="631825"/>
            <a:ext cx="9159610" cy="65405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>
              <a:buNone/>
            </a:pPr>
            <a:endParaRPr lang="ko-KR" altLang="en-US" sz="1300" b="1">
              <a:latin typeface="+mn-l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407903" y="844357"/>
            <a:ext cx="9159610" cy="62722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63707" y="6460870"/>
            <a:ext cx="839403" cy="3757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964283" y="6545349"/>
            <a:ext cx="922526" cy="2068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0" r:id="rId3"/>
    <p:sldLayoutId id="2147483953" r:id="rId4"/>
    <p:sldLayoutId id="2147483954" r:id="rId5"/>
    <p:sldLayoutId id="2147483958" r:id="rId6"/>
    <p:sldLayoutId id="2147483955" r:id="rId7"/>
    <p:sldLayoutId id="2147483956" r:id="rId8"/>
    <p:sldLayoutId id="2147483957" r:id="rId9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맑은 고딕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맑은 고딕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맑은 고딕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맑은 고딕" pitchFamily="50" charset="-127"/>
        </a:defRPr>
      </a:lvl9pPr>
    </p:titleStyle>
    <p:bodyStyle>
      <a:lvl1pPr algn="l" rtl="0" eaLnBrk="0" fontAlgn="base" hangingPunct="0">
        <a:spcBef>
          <a:spcPts val="200"/>
        </a:spcBef>
        <a:spcAft>
          <a:spcPts val="200"/>
        </a:spcAft>
        <a:buClr>
          <a:schemeClr val="tx2"/>
        </a:buClr>
        <a:buFont typeface="Times" charset="0"/>
        <a:defRPr sz="1300" b="1">
          <a:solidFill>
            <a:schemeClr val="tx1"/>
          </a:solidFill>
          <a:latin typeface="+mn-lt"/>
          <a:ea typeface="+mn-ea"/>
          <a:cs typeface="+mn-cs"/>
        </a:defRPr>
      </a:lvl1pPr>
      <a:lvl2pPr marL="677863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Times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087438" indent="-230188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497013" indent="-230188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Times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905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2733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7305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1877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6449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8663" y="2994916"/>
            <a:ext cx="598403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ko-KR" sz="4000" b="1" spc="-120" dirty="0">
                <a:solidFill>
                  <a:srgbClr val="4254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Visual Studio </a:t>
            </a:r>
            <a:r>
              <a:rPr kumimoji="0" lang="en-US" altLang="ko-KR" sz="4000" b="1" spc="-120" dirty="0" smtClean="0">
                <a:solidFill>
                  <a:srgbClr val="4254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Code</a:t>
            </a:r>
            <a:r>
              <a:rPr kumimoji="0" lang="ko-KR" altLang="en-US" sz="4000" b="1" spc="-120" dirty="0">
                <a:solidFill>
                  <a:srgbClr val="4254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kumimoji="0" lang="ko-KR" altLang="en-US" sz="4000" b="1" spc="-120" dirty="0" smtClean="0">
                <a:solidFill>
                  <a:srgbClr val="4254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활용</a:t>
            </a:r>
            <a:endParaRPr kumimoji="0" lang="en-US" altLang="ko-KR" sz="4000" b="1" spc="-120" dirty="0">
              <a:solidFill>
                <a:srgbClr val="4254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864" y="2642530"/>
            <a:ext cx="5333175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 i="1" dirty="0" smtClean="0">
                <a:solidFill>
                  <a:srgbClr val="42545C"/>
                </a:solidFill>
              </a:rPr>
              <a:t>Microsoft </a:t>
            </a:r>
            <a:r>
              <a:rPr lang="en-US" altLang="ko-KR" sz="1400" i="1" dirty="0" smtClean="0">
                <a:solidFill>
                  <a:srgbClr val="42545C"/>
                </a:solidFill>
              </a:rPr>
              <a:t>VS Code</a:t>
            </a:r>
            <a:endParaRPr lang="ko-KR" altLang="en-US" sz="1400" i="1" dirty="0">
              <a:solidFill>
                <a:srgbClr val="42545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386966" y="5256987"/>
            <a:ext cx="3719946" cy="400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kumimoji="0" lang="en-US" altLang="ko-KR" sz="18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  <a:r>
              <a:rPr kumimoji="0" lang="ko-KR" altLang="en-US" sz="18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kumimoji="0" lang="en-US" altLang="ko-KR" sz="18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</a:t>
            </a:r>
            <a:r>
              <a:rPr kumimoji="0" lang="ko-KR" altLang="en-US" sz="18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kumimoji="0" lang="en-US" altLang="ko-KR" sz="1800" spc="-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kumimoji="0" lang="ko-KR" altLang="en-US" sz="1800" spc="-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endParaRPr kumimoji="0" lang="en-US" altLang="ko-KR" sz="1800" spc="-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 bwMode="auto">
          <a:xfrm>
            <a:off x="392864" y="5708255"/>
            <a:ext cx="3719946" cy="71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kumimoji="0" lang="ko-KR" altLang="en-US" sz="1800" spc="-100">
                <a:solidFill>
                  <a:schemeClr val="tx1">
                    <a:lumMod val="65000"/>
                    <a:lumOff val="35000"/>
                  </a:schemeClr>
                </a:solidFill>
              </a:rPr>
              <a:t>㈜</a:t>
            </a:r>
            <a:r>
              <a:rPr kumimoji="0" lang="ko-KR" altLang="en-US" sz="1800" spc="-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비알프레임</a:t>
            </a:r>
            <a:endParaRPr kumimoji="0" lang="en-US" altLang="ko-KR" sz="1800" spc="-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0" y="151251"/>
            <a:ext cx="4905451" cy="37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7751" tIns="38877" rIns="77751" bIns="39794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990570" eaLnBrk="1" hangingPunct="1">
              <a:lnSpc>
                <a:spcPct val="100000"/>
              </a:lnSpc>
              <a:spcAft>
                <a:spcPts val="809"/>
              </a:spcAft>
              <a:buNone/>
            </a:pPr>
            <a:r>
              <a:rPr lang="ko-KR" altLang="en-US" sz="1950" b="1" spc="-125" dirty="0" err="1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머신러닝</a:t>
            </a:r>
            <a:r>
              <a:rPr lang="en-US" altLang="ko-KR" sz="1950" b="1" spc="-125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(</a:t>
            </a:r>
            <a:r>
              <a:rPr lang="ko-KR" altLang="en-US" sz="1950" b="1" spc="-125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인공지능</a:t>
            </a:r>
            <a:r>
              <a:rPr lang="en-US" altLang="ko-KR" sz="1950" b="1" spc="-125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)</a:t>
            </a:r>
            <a:endParaRPr lang="ko-KR" altLang="en-US" sz="1950" b="1" spc="-125" dirty="0">
              <a:ln>
                <a:solidFill>
                  <a:srgbClr val="3C3C3C">
                    <a:alpha val="0"/>
                  </a:srgbClr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06740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Command Palette</a:t>
            </a:r>
            <a:endParaRPr lang="ko-KR" altLang="en-US"/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주요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167082"/>
            <a:ext cx="7366286" cy="47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Visual Studio Code</a:t>
            </a:r>
            <a:r>
              <a:rPr lang="ko-KR" altLang="en-US"/>
              <a:t>의 모든 기능을 키보드 입력으로 쉽게 찾아 실행 가능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단축키 </a:t>
            </a:r>
            <a:r>
              <a:rPr lang="en-US" altLang="ko-KR"/>
              <a:t>: Ctrl + Shift + P, F1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1778628"/>
            <a:ext cx="8297433" cy="22291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4969"/>
          <a:stretch/>
        </p:blipFill>
        <p:spPr>
          <a:xfrm>
            <a:off x="1399095" y="4236651"/>
            <a:ext cx="8270420" cy="16385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2343149" y="2200275"/>
            <a:ext cx="3457575" cy="3238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943349" y="4614671"/>
            <a:ext cx="5726166" cy="43357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 bwMode="auto">
          <a:xfrm>
            <a:off x="4110520" y="2524125"/>
            <a:ext cx="0" cy="2090546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491081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1661"/>
          <a:stretch/>
        </p:blipFill>
        <p:spPr>
          <a:xfrm>
            <a:off x="671689" y="4192107"/>
            <a:ext cx="8894633" cy="1890272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Integrated </a:t>
            </a:r>
            <a:r>
              <a:rPr lang="en-US" altLang="ko-KR" dirty="0"/>
              <a:t>Terminal</a:t>
            </a:r>
            <a:endParaRPr lang="ko-KR" altLang="en-US" dirty="0"/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주요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171745"/>
            <a:ext cx="736628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en-US" altLang="ko-KR" err="1"/>
              <a:t>Powershell</a:t>
            </a:r>
            <a:r>
              <a:rPr lang="en-US" altLang="ko-KR"/>
              <a:t>, Command Prompt, Bash </a:t>
            </a:r>
            <a:r>
              <a:rPr lang="ko-KR" altLang="en-US"/>
              <a:t>등 통합적으로 </a:t>
            </a:r>
            <a:r>
              <a:rPr lang="en-US" altLang="ko-KR"/>
              <a:t>Shell </a:t>
            </a:r>
            <a:r>
              <a:rPr lang="ko-KR" altLang="en-US"/>
              <a:t>이용 가능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단축키 </a:t>
            </a:r>
            <a:r>
              <a:rPr lang="en-US" altLang="ko-KR"/>
              <a:t>: Ctrl + `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2" y="1957286"/>
            <a:ext cx="6774891" cy="19478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2382556" y="3588023"/>
            <a:ext cx="2789807" cy="2450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D4C682-4E6B-4595-B9A2-0242A71323C3}"/>
              </a:ext>
            </a:extLst>
          </p:cNvPr>
          <p:cNvGrpSpPr/>
          <p:nvPr/>
        </p:nvGrpSpPr>
        <p:grpSpPr>
          <a:xfrm>
            <a:off x="7812738" y="4566859"/>
            <a:ext cx="1573946" cy="1507610"/>
            <a:chOff x="8334523" y="4709239"/>
            <a:chExt cx="1573946" cy="150761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4524" y="4709239"/>
              <a:ext cx="1573945" cy="150761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 bwMode="auto">
            <a:xfrm>
              <a:off x="8334523" y="4777821"/>
              <a:ext cx="1573945" cy="141963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</p:grpSp>
      <p:cxnSp>
        <p:nvCxnSpPr>
          <p:cNvPr id="16" name="직선 화살표 연결선 15"/>
          <p:cNvCxnSpPr/>
          <p:nvPr/>
        </p:nvCxnSpPr>
        <p:spPr bwMode="auto">
          <a:xfrm>
            <a:off x="3773179" y="3820877"/>
            <a:ext cx="4280" cy="37123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215794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Intellisense</a:t>
            </a:r>
            <a:endParaRPr lang="ko-KR" altLang="en-US" dirty="0"/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주요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parameter</a:t>
            </a:r>
            <a:r>
              <a:rPr lang="ko-KR" altLang="en-US"/>
              <a:t> 정보</a:t>
            </a:r>
            <a:r>
              <a:rPr lang="en-US" altLang="ko-KR"/>
              <a:t>, </a:t>
            </a:r>
            <a:r>
              <a:rPr lang="ko-KR" altLang="en-US"/>
              <a:t>변수</a:t>
            </a:r>
            <a:r>
              <a:rPr lang="en-US" altLang="ko-KR"/>
              <a:t>, method</a:t>
            </a:r>
            <a:r>
              <a:rPr lang="ko-KR" altLang="en-US"/>
              <a:t> 등을 포함한 다양한 코드 자동완성 기능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33" y="1882336"/>
            <a:ext cx="8440328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9325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Extensions</a:t>
            </a:r>
            <a:endParaRPr lang="ko-KR" altLang="en-US"/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주요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ko-KR" altLang="en-US"/>
              <a:t>확장 프로그램 설치를 통해 언어</a:t>
            </a:r>
            <a:r>
              <a:rPr lang="en-US" altLang="ko-KR"/>
              <a:t>, </a:t>
            </a:r>
            <a:r>
              <a:rPr lang="ko-KR" altLang="en-US" err="1"/>
              <a:t>디버거</a:t>
            </a:r>
            <a:r>
              <a:rPr lang="ko-KR" altLang="en-US"/>
              <a:t> 및 도구를 추가하여 </a:t>
            </a:r>
            <a:r>
              <a:rPr lang="en-US" altLang="ko-KR"/>
              <a:t>Work Flow </a:t>
            </a:r>
            <a:r>
              <a:rPr lang="ko-KR" altLang="en-US"/>
              <a:t>지원 가능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902"/>
          <a:stretch/>
        </p:blipFill>
        <p:spPr>
          <a:xfrm>
            <a:off x="990358" y="1767609"/>
            <a:ext cx="7602011" cy="45589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990358" y="2462221"/>
            <a:ext cx="284261" cy="3086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819630" y="2743201"/>
            <a:ext cx="352734" cy="1543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24157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Debugging</a:t>
            </a:r>
            <a:endParaRPr lang="ko-KR" altLang="en-US"/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주요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Terminal </a:t>
            </a:r>
            <a:r>
              <a:rPr lang="ko-KR" altLang="en-US"/>
              <a:t>도구를 이용한 간소화 된 디버깅 지원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11" y="1771813"/>
            <a:ext cx="6003778" cy="4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801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1042587" y="4566904"/>
            <a:ext cx="4375447" cy="412415"/>
          </a:xfrm>
          <a:prstGeom prst="rect">
            <a:avLst/>
          </a:prstGeom>
          <a:solidFill>
            <a:srgbClr val="D1E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224913" y="2276820"/>
            <a:ext cx="6868160" cy="6388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eaLnBrk="0" hangingPunct="0">
              <a:lnSpc>
                <a:spcPct val="100000"/>
              </a:lnSpc>
              <a:buNone/>
              <a:defRPr kumimoji="0" sz="3600" b="1" kern="0" spc="-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0" hangingPunct="0">
              <a:defRPr sz="2000" b="1"/>
            </a:lvl2pPr>
            <a:lvl3pPr eaLnBrk="0" hangingPunct="0">
              <a:defRPr sz="2000" b="1"/>
            </a:lvl3pPr>
            <a:lvl4pPr eaLnBrk="0" hangingPunct="0">
              <a:defRPr sz="2000" b="1"/>
            </a:lvl4pPr>
            <a:lvl5pPr eaLnBrk="0" hangingPunct="0">
              <a:defRPr sz="2000" b="1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/>
            </a:lvl9pPr>
          </a:lstStyle>
          <a:p>
            <a:r>
              <a:rPr lang="ko-KR" altLang="en-US"/>
              <a:t>목차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2043624" y="3631963"/>
            <a:ext cx="4956616" cy="27943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defTabSz="914400" eaLnBrk="0" latinLnBrk="1" hangingPunct="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Clr>
                <a:srgbClr val="0070C0"/>
              </a:buClr>
              <a:buSzPct val="100000"/>
              <a:buFont typeface="+mj-lt"/>
              <a:buAutoNum type="arabicPeriod"/>
              <a:defRPr sz="1800" b="1" kern="0">
                <a:solidFill>
                  <a:srgbClr val="000000"/>
                </a:solidFill>
                <a:latin typeface="+mn-ea"/>
                <a:ea typeface="+mn-ea"/>
                <a:cs typeface="+mj-cs"/>
              </a:defRPr>
            </a:lvl1pPr>
            <a:lvl2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2pPr>
            <a:lvl3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3pPr>
            <a:lvl4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4pPr>
            <a:lvl5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Visual Studio Code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ko-KR" altLang="en-US">
                <a:solidFill>
                  <a:srgbClr val="1A1752"/>
                </a:solidFill>
              </a:rPr>
              <a:t>주요 기능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Python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 err="1">
                <a:solidFill>
                  <a:srgbClr val="1A1752"/>
                </a:solidFill>
              </a:rPr>
              <a:t>Jupyter</a:t>
            </a:r>
            <a:r>
              <a:rPr lang="en-US" altLang="ko-KR">
                <a:solidFill>
                  <a:srgbClr val="1A1752"/>
                </a:solidFill>
              </a:rPr>
              <a:t> Notebook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Remote </a:t>
            </a:r>
            <a:r>
              <a:rPr lang="ko-KR" altLang="en-US">
                <a:solidFill>
                  <a:srgbClr val="1A1752"/>
                </a:solidFill>
              </a:rPr>
              <a:t>서버</a:t>
            </a:r>
            <a:r>
              <a:rPr lang="en-US" altLang="ko-KR">
                <a:solidFill>
                  <a:srgbClr val="1A1752"/>
                </a:solidFill>
              </a:rPr>
              <a:t>(VM)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Docker</a:t>
            </a:r>
            <a:r>
              <a:rPr lang="ko-KR" altLang="en-US">
                <a:solidFill>
                  <a:srgbClr val="1A1752"/>
                </a:solidFill>
              </a:rPr>
              <a:t> 활용</a:t>
            </a:r>
            <a:endParaRPr lang="en-US" altLang="ko-KR">
              <a:solidFill>
                <a:srgbClr val="1A1752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403880" y="368174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맑은 고딕" pitchFamily="50" charset="-127"/>
              </a:rPr>
              <a:t>1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403880" y="415697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2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1403880" y="4632199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3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1403880" y="511584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4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9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559948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5</a:t>
            </a:r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6083126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1701163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90358" y="1767609"/>
            <a:ext cx="7602011" cy="4730468"/>
            <a:chOff x="990358" y="1767609"/>
            <a:chExt cx="7602011" cy="47304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3902"/>
            <a:stretch/>
          </p:blipFill>
          <p:spPr>
            <a:xfrm>
              <a:off x="990358" y="1767609"/>
              <a:ext cx="7602011" cy="473046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 bwMode="auto">
            <a:xfrm>
              <a:off x="990358" y="2462221"/>
              <a:ext cx="284261" cy="30868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2595"/>
            <a:stretch/>
          </p:blipFill>
          <p:spPr>
            <a:xfrm>
              <a:off x="1265545" y="1804577"/>
              <a:ext cx="2412163" cy="487268"/>
            </a:xfrm>
            <a:prstGeom prst="rect">
              <a:avLst/>
            </a:prstGeom>
          </p:spPr>
        </p:pic>
      </p:grpSp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확장 프로그램</a:t>
            </a:r>
            <a:r>
              <a:rPr lang="en-US" altLang="ko-KR"/>
              <a:t> </a:t>
            </a:r>
            <a:r>
              <a:rPr lang="ko-KR" altLang="en-US"/>
              <a:t>설치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Python </a:t>
            </a:r>
            <a:r>
              <a:rPr lang="ko-KR" altLang="en-US"/>
              <a:t>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Extensions – Python </a:t>
            </a:r>
            <a:r>
              <a:rPr lang="ko-KR" altLang="en-US"/>
              <a:t>검색 </a:t>
            </a:r>
            <a:r>
              <a:rPr lang="en-US" altLang="ko-KR"/>
              <a:t>– Install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4819630" y="2761360"/>
            <a:ext cx="352734" cy="1543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67783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파일</a:t>
            </a:r>
            <a:r>
              <a:rPr lang="en-US" altLang="ko-KR"/>
              <a:t>(.</a:t>
            </a:r>
            <a:r>
              <a:rPr lang="en-US" altLang="ko-KR" err="1"/>
              <a:t>py</a:t>
            </a:r>
            <a:r>
              <a:rPr lang="en-US" altLang="ko-KR"/>
              <a:t>)</a:t>
            </a:r>
            <a:r>
              <a:rPr lang="ko-KR" altLang="en-US"/>
              <a:t> 생성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Python </a:t>
            </a:r>
            <a:r>
              <a:rPr lang="ko-KR" altLang="en-US"/>
              <a:t>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/>
              <a:t>1. Command Palette</a:t>
            </a:r>
            <a:r>
              <a:rPr lang="ko-KR" altLang="en-US"/>
              <a:t>에서 </a:t>
            </a:r>
            <a:r>
              <a:rPr lang="en-US" altLang="ko-KR"/>
              <a:t>Python: Select Interpreter </a:t>
            </a:r>
            <a:r>
              <a:rPr lang="ko-KR" altLang="en-US"/>
              <a:t>클릭</a:t>
            </a:r>
            <a:r>
              <a:rPr lang="en-US" altLang="ko-KR"/>
              <a:t> – Interpreter</a:t>
            </a:r>
            <a:r>
              <a:rPr lang="ko-KR" altLang="en-US"/>
              <a:t> 선택 </a:t>
            </a:r>
            <a:r>
              <a:rPr lang="en-US" altLang="ko-KR"/>
              <a:t>– Status bar</a:t>
            </a:r>
            <a:r>
              <a:rPr lang="ko-KR" altLang="en-US"/>
              <a:t>에 표시됨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9" y="1810760"/>
            <a:ext cx="8640381" cy="90500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9" y="6066557"/>
            <a:ext cx="4286848" cy="33342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9" y="2971934"/>
            <a:ext cx="8515350" cy="283845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 bwMode="auto">
          <a:xfrm>
            <a:off x="671332" y="2335983"/>
            <a:ext cx="2478268" cy="3148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65479" y="6123711"/>
            <a:ext cx="2713793" cy="2170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4291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파일</a:t>
            </a:r>
            <a:r>
              <a:rPr lang="en-US" altLang="ko-KR"/>
              <a:t>(.</a:t>
            </a:r>
            <a:r>
              <a:rPr lang="en-US" altLang="ko-KR" err="1"/>
              <a:t>py</a:t>
            </a:r>
            <a:r>
              <a:rPr lang="en-US" altLang="ko-KR"/>
              <a:t>)</a:t>
            </a:r>
            <a:r>
              <a:rPr lang="ko-KR" altLang="en-US"/>
              <a:t> 생성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Python </a:t>
            </a:r>
            <a:r>
              <a:rPr lang="ko-KR" altLang="en-US"/>
              <a:t>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/>
              <a:t>2-1. File – New file – Select a Language – Python </a:t>
            </a:r>
            <a:r>
              <a:rPr lang="ko-KR" altLang="en-US"/>
              <a:t>입력 후 선택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4" y="1718437"/>
            <a:ext cx="5134692" cy="1781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94" y="3130237"/>
            <a:ext cx="8908614" cy="19311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58459"/>
          <a:stretch/>
        </p:blipFill>
        <p:spPr>
          <a:xfrm>
            <a:off x="1606069" y="4708250"/>
            <a:ext cx="2896004" cy="1764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561" y="4708250"/>
            <a:ext cx="3096057" cy="7906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 bwMode="auto">
          <a:xfrm>
            <a:off x="990358" y="2129344"/>
            <a:ext cx="3134602" cy="37977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606069" y="3720879"/>
            <a:ext cx="1665452" cy="37977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706880" y="4708250"/>
            <a:ext cx="1767840" cy="46707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022396" y="4723813"/>
            <a:ext cx="1630922" cy="77512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15" name="직선 화살표 연결선 14"/>
          <p:cNvCxnSpPr>
            <a:stCxn id="23" idx="2"/>
          </p:cNvCxnSpPr>
          <p:nvPr/>
        </p:nvCxnSpPr>
        <p:spPr bwMode="auto">
          <a:xfrm>
            <a:off x="2438795" y="4100657"/>
            <a:ext cx="30085" cy="62111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직선 화살표 연결선 26"/>
          <p:cNvCxnSpPr>
            <a:stCxn id="24" idx="3"/>
          </p:cNvCxnSpPr>
          <p:nvPr/>
        </p:nvCxnSpPr>
        <p:spPr bwMode="auto">
          <a:xfrm>
            <a:off x="3474720" y="4941787"/>
            <a:ext cx="1547676" cy="2783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8014376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23960"/>
          <a:stretch/>
        </p:blipFill>
        <p:spPr>
          <a:xfrm>
            <a:off x="4557981" y="4599265"/>
            <a:ext cx="5111533" cy="18432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42" y="3960717"/>
            <a:ext cx="3696216" cy="24292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02" y="1674822"/>
            <a:ext cx="4810796" cy="21053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154" y="1670353"/>
            <a:ext cx="3388972" cy="2430304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파일</a:t>
            </a:r>
            <a:r>
              <a:rPr lang="en-US" altLang="ko-KR"/>
              <a:t>(.</a:t>
            </a:r>
            <a:r>
              <a:rPr lang="en-US" altLang="ko-KR" err="1"/>
              <a:t>py</a:t>
            </a:r>
            <a:r>
              <a:rPr lang="en-US" altLang="ko-KR"/>
              <a:t>)</a:t>
            </a:r>
            <a:r>
              <a:rPr lang="ko-KR" altLang="en-US"/>
              <a:t> 생성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Python </a:t>
            </a:r>
            <a:r>
              <a:rPr lang="ko-KR" altLang="en-US"/>
              <a:t>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/>
              <a:t>2-2. File – Open Folder – </a:t>
            </a:r>
            <a:r>
              <a:rPr lang="ko-KR" altLang="en-US"/>
              <a:t>폴더 선택 </a:t>
            </a:r>
            <a:r>
              <a:rPr lang="en-US" altLang="ko-KR"/>
              <a:t>– New File </a:t>
            </a:r>
            <a:r>
              <a:rPr lang="ko-KR" altLang="en-US"/>
              <a:t>아이콘 클릭 </a:t>
            </a:r>
            <a:r>
              <a:rPr lang="en-US" altLang="ko-KR"/>
              <a:t>– </a:t>
            </a:r>
            <a:r>
              <a:rPr lang="ko-KR" altLang="en-US"/>
              <a:t>파일명 및 </a:t>
            </a:r>
            <a:r>
              <a:rPr lang="ko-KR" altLang="en-US" err="1"/>
              <a:t>확장자</a:t>
            </a:r>
            <a:r>
              <a:rPr lang="en-US" altLang="ko-KR"/>
              <a:t>(.</a:t>
            </a:r>
            <a:r>
              <a:rPr lang="en-US" altLang="ko-KR" err="1"/>
              <a:t>py</a:t>
            </a:r>
            <a:r>
              <a:rPr lang="en-US" altLang="ko-KR"/>
              <a:t>)</a:t>
            </a:r>
            <a:r>
              <a:rPr lang="ko-KR" altLang="en-US"/>
              <a:t> 지정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1" name="직사각형 20"/>
          <p:cNvSpPr/>
          <p:nvPr/>
        </p:nvSpPr>
        <p:spPr bwMode="auto">
          <a:xfrm>
            <a:off x="975919" y="3077438"/>
            <a:ext cx="3134602" cy="37977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2966720" y="5243717"/>
            <a:ext cx="409226" cy="37977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4632960" y="4917440"/>
            <a:ext cx="4927600" cy="140814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8037617" y="3881120"/>
            <a:ext cx="647769" cy="23369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 bwMode="auto">
          <a:xfrm flipH="1">
            <a:off x="2651760" y="5623495"/>
            <a:ext cx="318220" cy="40675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직사각형 21"/>
          <p:cNvSpPr/>
          <p:nvPr/>
        </p:nvSpPr>
        <p:spPr bwMode="auto">
          <a:xfrm>
            <a:off x="1522597" y="6030252"/>
            <a:ext cx="1129163" cy="3425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26" name="직선 화살표 연결선 25"/>
          <p:cNvCxnSpPr>
            <a:endCxn id="25" idx="1"/>
          </p:cNvCxnSpPr>
          <p:nvPr/>
        </p:nvCxnSpPr>
        <p:spPr bwMode="auto">
          <a:xfrm>
            <a:off x="4110521" y="3218666"/>
            <a:ext cx="3927096" cy="779302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268482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1042587" y="3606325"/>
            <a:ext cx="4375447" cy="412415"/>
          </a:xfrm>
          <a:prstGeom prst="rect">
            <a:avLst/>
          </a:prstGeom>
          <a:solidFill>
            <a:srgbClr val="D1E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224913" y="2276820"/>
            <a:ext cx="6868160" cy="6388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eaLnBrk="0" hangingPunct="0">
              <a:lnSpc>
                <a:spcPct val="100000"/>
              </a:lnSpc>
              <a:buNone/>
              <a:defRPr kumimoji="0" sz="3600" b="1" kern="0" spc="-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0" hangingPunct="0">
              <a:defRPr sz="2000" b="1"/>
            </a:lvl2pPr>
            <a:lvl3pPr eaLnBrk="0" hangingPunct="0">
              <a:defRPr sz="2000" b="1"/>
            </a:lvl3pPr>
            <a:lvl4pPr eaLnBrk="0" hangingPunct="0">
              <a:defRPr sz="2000" b="1"/>
            </a:lvl4pPr>
            <a:lvl5pPr eaLnBrk="0" hangingPunct="0">
              <a:defRPr sz="2000" b="1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/>
            </a:lvl9pPr>
          </a:lstStyle>
          <a:p>
            <a:r>
              <a:rPr lang="ko-KR" altLang="en-US"/>
              <a:t>목차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2043624" y="3631963"/>
            <a:ext cx="4956616" cy="27943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defTabSz="914400" eaLnBrk="0" latinLnBrk="1" hangingPunct="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Clr>
                <a:srgbClr val="0070C0"/>
              </a:buClr>
              <a:buSzPct val="100000"/>
              <a:buFont typeface="+mj-lt"/>
              <a:buAutoNum type="arabicPeriod"/>
              <a:defRPr sz="1800" b="1" kern="0">
                <a:solidFill>
                  <a:srgbClr val="000000"/>
                </a:solidFill>
                <a:latin typeface="+mn-ea"/>
                <a:ea typeface="+mn-ea"/>
                <a:cs typeface="+mj-cs"/>
              </a:defRPr>
            </a:lvl1pPr>
            <a:lvl2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2pPr>
            <a:lvl3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3pPr>
            <a:lvl4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4pPr>
            <a:lvl5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Visual Studio Code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ko-KR" altLang="en-US">
                <a:solidFill>
                  <a:srgbClr val="1A1752"/>
                </a:solidFill>
              </a:rPr>
              <a:t>주요 기능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Python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 err="1">
                <a:solidFill>
                  <a:srgbClr val="1A1752"/>
                </a:solidFill>
              </a:rPr>
              <a:t>Jupyter</a:t>
            </a:r>
            <a:r>
              <a:rPr lang="en-US" altLang="ko-KR">
                <a:solidFill>
                  <a:srgbClr val="1A1752"/>
                </a:solidFill>
              </a:rPr>
              <a:t> Notebook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Remote </a:t>
            </a:r>
            <a:r>
              <a:rPr lang="ko-KR" altLang="en-US">
                <a:solidFill>
                  <a:srgbClr val="1A1752"/>
                </a:solidFill>
              </a:rPr>
              <a:t>서버</a:t>
            </a:r>
            <a:r>
              <a:rPr lang="en-US" altLang="ko-KR">
                <a:solidFill>
                  <a:srgbClr val="1A1752"/>
                </a:solidFill>
              </a:rPr>
              <a:t>(VM)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Docker</a:t>
            </a:r>
            <a:r>
              <a:rPr lang="ko-KR" altLang="en-US">
                <a:solidFill>
                  <a:srgbClr val="1A1752"/>
                </a:solidFill>
              </a:rPr>
              <a:t> 활용</a:t>
            </a:r>
            <a:endParaRPr lang="en-US" altLang="ko-KR">
              <a:solidFill>
                <a:srgbClr val="1A1752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403880" y="368174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맑은 고딕" pitchFamily="50" charset="-127"/>
              </a:rPr>
              <a:t>1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403880" y="415697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2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1403880" y="4632199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3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1403880" y="511584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4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9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559948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5</a:t>
            </a:r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6083126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483607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89" y="1771813"/>
            <a:ext cx="5903599" cy="4181948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파일</a:t>
            </a:r>
            <a:r>
              <a:rPr lang="en-US" altLang="ko-KR"/>
              <a:t>(.</a:t>
            </a:r>
            <a:r>
              <a:rPr lang="en-US" altLang="ko-KR" err="1"/>
              <a:t>py</a:t>
            </a:r>
            <a:r>
              <a:rPr lang="en-US" altLang="ko-KR"/>
              <a:t>)</a:t>
            </a:r>
            <a:r>
              <a:rPr lang="ko-KR" altLang="en-US"/>
              <a:t> 실행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Python </a:t>
            </a:r>
            <a:r>
              <a:rPr lang="ko-KR" altLang="en-US"/>
              <a:t>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Run </a:t>
            </a:r>
            <a:r>
              <a:rPr lang="ko-KR" altLang="en-US"/>
              <a:t>아이콘 클릭 </a:t>
            </a:r>
            <a:r>
              <a:rPr lang="en-US" altLang="ko-KR"/>
              <a:t>– Terminal </a:t>
            </a:r>
            <a:r>
              <a:rPr lang="ko-KR" altLang="en-US"/>
              <a:t>창에 실행됨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7849" t="56446" r="-658" b="3853"/>
          <a:stretch/>
        </p:blipFill>
        <p:spPr>
          <a:xfrm>
            <a:off x="6436592" y="4206240"/>
            <a:ext cx="3202052" cy="17475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5669280" y="1943818"/>
            <a:ext cx="317786" cy="2921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8" name="직선 화살표 연결선 7"/>
          <p:cNvCxnSpPr>
            <a:stCxn id="7" idx="2"/>
          </p:cNvCxnSpPr>
          <p:nvPr/>
        </p:nvCxnSpPr>
        <p:spPr bwMode="auto">
          <a:xfrm>
            <a:off x="5828173" y="2236014"/>
            <a:ext cx="684387" cy="2051506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6512560" y="4287520"/>
            <a:ext cx="3027680" cy="16662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8437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파일</a:t>
            </a:r>
            <a:r>
              <a:rPr lang="en-US" altLang="ko-KR"/>
              <a:t>(.</a:t>
            </a:r>
            <a:r>
              <a:rPr lang="en-US" altLang="ko-KR" err="1"/>
              <a:t>py</a:t>
            </a:r>
            <a:r>
              <a:rPr lang="en-US" altLang="ko-KR"/>
              <a:t>)</a:t>
            </a:r>
            <a:r>
              <a:rPr lang="ko-KR" altLang="en-US"/>
              <a:t> 디버깅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Python </a:t>
            </a:r>
            <a:r>
              <a:rPr lang="ko-KR" altLang="en-US"/>
              <a:t>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276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None/>
            </a:pPr>
            <a:r>
              <a:rPr lang="en-US" altLang="ko-KR">
                <a:latin typeface="Arial"/>
                <a:ea typeface="맑은 고딕"/>
                <a:cs typeface="Arial"/>
              </a:rPr>
              <a:t>1. Run – Start Debugging – </a:t>
            </a:r>
            <a:r>
              <a:rPr lang="ko-KR" altLang="en-US">
                <a:latin typeface="Arial"/>
                <a:ea typeface="맑은 고딕"/>
                <a:cs typeface="Arial"/>
              </a:rPr>
              <a:t>디버깅 결과 확인</a:t>
            </a:r>
            <a:endParaRPr lang="en-US" altLang="ko-KR"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9" y="1755993"/>
            <a:ext cx="4250812" cy="10944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48" y="2939469"/>
            <a:ext cx="5153884" cy="36478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856" y="2997838"/>
            <a:ext cx="2853606" cy="4976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113138" y="3685264"/>
            <a:ext cx="3673986" cy="14953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latin typeface="Arial"/>
                <a:ea typeface="맑은 고딕"/>
                <a:cs typeface="Arial"/>
              </a:rPr>
              <a:t> Continue (F5) : </a:t>
            </a:r>
            <a:r>
              <a:rPr lang="ko-KR" altLang="en-US">
                <a:latin typeface="Arial"/>
                <a:ea typeface="맑은 고딕"/>
                <a:cs typeface="Arial"/>
              </a:rPr>
              <a:t>다음 </a:t>
            </a:r>
            <a:r>
              <a:rPr lang="en-US" altLang="ko-KR">
                <a:latin typeface="Arial"/>
                <a:ea typeface="맑은 고딕"/>
                <a:cs typeface="Arial"/>
              </a:rPr>
              <a:t>breakpoint</a:t>
            </a:r>
            <a:r>
              <a:rPr lang="ko-KR" altLang="en-US">
                <a:latin typeface="Arial"/>
                <a:ea typeface="맑은 고딕"/>
                <a:cs typeface="Arial"/>
              </a:rPr>
              <a:t>로 이동</a:t>
            </a:r>
            <a:endParaRPr lang="en-US" altLang="ko-KR">
              <a:latin typeface="Arial"/>
              <a:ea typeface="맑은 고딕"/>
              <a:cs typeface="Arial"/>
            </a:endParaRPr>
          </a:p>
          <a:p>
            <a:r>
              <a:rPr lang="en-US" altLang="ko-KR">
                <a:latin typeface="Arial"/>
                <a:ea typeface="맑은 고딕"/>
                <a:cs typeface="Arial"/>
              </a:rPr>
              <a:t> Step Over (F10) : </a:t>
            </a:r>
            <a:r>
              <a:rPr lang="ko-KR" altLang="en-US">
                <a:latin typeface="Arial"/>
                <a:ea typeface="맑은 고딕"/>
                <a:cs typeface="Arial"/>
              </a:rPr>
              <a:t>다음 </a:t>
            </a:r>
            <a:r>
              <a:rPr lang="en-US" altLang="ko-KR">
                <a:latin typeface="Arial"/>
                <a:ea typeface="맑은 고딕"/>
                <a:cs typeface="Arial"/>
              </a:rPr>
              <a:t>line</a:t>
            </a:r>
            <a:r>
              <a:rPr lang="ko-KR" altLang="en-US" err="1">
                <a:latin typeface="Arial"/>
                <a:ea typeface="맑은 고딕"/>
                <a:cs typeface="Arial"/>
              </a:rPr>
              <a:t>으로</a:t>
            </a:r>
            <a:r>
              <a:rPr lang="ko-KR" altLang="en-US">
                <a:latin typeface="Arial"/>
                <a:ea typeface="맑은 고딕"/>
                <a:cs typeface="Arial"/>
              </a:rPr>
              <a:t> 이동 </a:t>
            </a:r>
            <a:r>
              <a:rPr lang="en-US" altLang="ko-KR">
                <a:latin typeface="Arial"/>
                <a:ea typeface="맑은 고딕"/>
                <a:cs typeface="Arial"/>
              </a:rPr>
              <a:t>(</a:t>
            </a:r>
            <a:r>
              <a:rPr lang="ko-KR" altLang="en-US">
                <a:latin typeface="Arial"/>
                <a:ea typeface="맑은 고딕"/>
                <a:cs typeface="Arial"/>
              </a:rPr>
              <a:t>함수 내부</a:t>
            </a:r>
            <a:r>
              <a:rPr lang="en-US" altLang="ko-KR">
                <a:latin typeface="Arial"/>
                <a:ea typeface="맑은 고딕"/>
                <a:cs typeface="Arial"/>
              </a:rPr>
              <a:t>x)</a:t>
            </a:r>
          </a:p>
          <a:p>
            <a:r>
              <a:rPr lang="en-US" altLang="ko-KR">
                <a:latin typeface="Arial"/>
                <a:ea typeface="맑은 고딕"/>
                <a:cs typeface="Arial"/>
              </a:rPr>
              <a:t> Step Into (F11) : </a:t>
            </a:r>
            <a:r>
              <a:rPr lang="ko-KR" altLang="en-US">
                <a:latin typeface="Arial"/>
                <a:ea typeface="맑은 고딕"/>
                <a:cs typeface="Arial"/>
              </a:rPr>
              <a:t>다음 </a:t>
            </a:r>
            <a:r>
              <a:rPr lang="en-US" altLang="ko-KR">
                <a:latin typeface="Arial"/>
                <a:ea typeface="맑은 고딕"/>
                <a:cs typeface="Arial"/>
              </a:rPr>
              <a:t>line</a:t>
            </a:r>
            <a:r>
              <a:rPr lang="ko-KR" altLang="en-US" err="1">
                <a:latin typeface="Arial"/>
                <a:ea typeface="맑은 고딕"/>
                <a:cs typeface="Arial"/>
              </a:rPr>
              <a:t>으로</a:t>
            </a:r>
            <a:r>
              <a:rPr lang="ko-KR" altLang="en-US">
                <a:latin typeface="Arial"/>
                <a:ea typeface="맑은 고딕"/>
                <a:cs typeface="Arial"/>
              </a:rPr>
              <a:t> 이동 </a:t>
            </a:r>
            <a:r>
              <a:rPr lang="en-US" altLang="ko-KR">
                <a:latin typeface="Arial"/>
                <a:ea typeface="맑은 고딕"/>
                <a:cs typeface="Arial"/>
              </a:rPr>
              <a:t>(</a:t>
            </a:r>
            <a:r>
              <a:rPr lang="ko-KR" altLang="en-US">
                <a:latin typeface="Arial"/>
                <a:ea typeface="맑은 고딕"/>
                <a:cs typeface="Arial"/>
              </a:rPr>
              <a:t>함수 내부</a:t>
            </a:r>
            <a:r>
              <a:rPr lang="en-US" altLang="ko-KR">
                <a:latin typeface="Arial"/>
                <a:ea typeface="맑은 고딕"/>
                <a:cs typeface="Arial"/>
              </a:rPr>
              <a:t>o)</a:t>
            </a:r>
          </a:p>
          <a:p>
            <a:r>
              <a:rPr lang="en-US" altLang="ko-KR">
                <a:latin typeface="Arial"/>
                <a:ea typeface="맑은 고딕"/>
                <a:cs typeface="Arial"/>
              </a:rPr>
              <a:t> Step Out (Shift + F11)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>
                <a:latin typeface="Arial"/>
                <a:ea typeface="맑은 고딕"/>
                <a:cs typeface="Arial"/>
              </a:rPr>
              <a:t>  : </a:t>
            </a:r>
            <a:r>
              <a:rPr lang="ko-KR" altLang="en-US">
                <a:latin typeface="Arial"/>
                <a:ea typeface="맑은 고딕"/>
                <a:cs typeface="Arial"/>
              </a:rPr>
              <a:t>현재 함수의 나머지 부분 실행 후 리턴 완료에서 멈춤</a:t>
            </a:r>
            <a:endParaRPr lang="en-US" altLang="ko-KR">
              <a:latin typeface="Arial"/>
              <a:ea typeface="맑은 고딕"/>
              <a:cs typeface="Arial"/>
            </a:endParaRPr>
          </a:p>
          <a:p>
            <a:r>
              <a:rPr lang="en-US" altLang="ko-KR">
                <a:latin typeface="Arial"/>
                <a:ea typeface="맑은 고딕"/>
                <a:cs typeface="Arial"/>
              </a:rPr>
              <a:t> Restart (Ctrl + Shift + F5) : </a:t>
            </a:r>
            <a:r>
              <a:rPr lang="ko-KR" altLang="en-US">
                <a:latin typeface="Arial"/>
                <a:ea typeface="맑은 고딕"/>
                <a:cs typeface="Arial"/>
              </a:rPr>
              <a:t>디버깅 재시작</a:t>
            </a:r>
            <a:endParaRPr lang="en-US" altLang="ko-KR">
              <a:latin typeface="Arial"/>
              <a:ea typeface="맑은 고딕"/>
              <a:cs typeface="Arial"/>
            </a:endParaRPr>
          </a:p>
          <a:p>
            <a:r>
              <a:rPr lang="en-US" altLang="ko-KR">
                <a:latin typeface="Arial"/>
                <a:ea typeface="맑은 고딕"/>
                <a:cs typeface="Arial"/>
              </a:rPr>
              <a:t> Stop (Shift + F5) : </a:t>
            </a:r>
            <a:r>
              <a:rPr lang="ko-KR" altLang="en-US">
                <a:latin typeface="Arial"/>
                <a:ea typeface="맑은 고딕"/>
                <a:cs typeface="Arial"/>
              </a:rPr>
              <a:t>디버깅 중지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22CF5F-0F58-4B40-B670-30C8FC313BD5}"/>
              </a:ext>
            </a:extLst>
          </p:cNvPr>
          <p:cNvSpPr/>
          <p:nvPr/>
        </p:nvSpPr>
        <p:spPr bwMode="auto">
          <a:xfrm>
            <a:off x="2570197" y="1753977"/>
            <a:ext cx="317786" cy="2526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83F75D-0A4D-413F-9F63-20CF227CD772}"/>
              </a:ext>
            </a:extLst>
          </p:cNvPr>
          <p:cNvSpPr/>
          <p:nvPr/>
        </p:nvSpPr>
        <p:spPr bwMode="auto">
          <a:xfrm>
            <a:off x="2595589" y="2007098"/>
            <a:ext cx="2310055" cy="2763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C4379A-2199-49E7-A230-A765B8B1BFAD}"/>
              </a:ext>
            </a:extLst>
          </p:cNvPr>
          <p:cNvSpPr/>
          <p:nvPr/>
        </p:nvSpPr>
        <p:spPr bwMode="auto">
          <a:xfrm>
            <a:off x="2471919" y="3644474"/>
            <a:ext cx="2998340" cy="8221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B80DD27-2A7B-496A-BC5D-2D399FC3A6BB}"/>
              </a:ext>
            </a:extLst>
          </p:cNvPr>
          <p:cNvCxnSpPr/>
          <p:nvPr/>
        </p:nvCxnSpPr>
        <p:spPr bwMode="auto">
          <a:xfrm flipH="1">
            <a:off x="3141228" y="2299447"/>
            <a:ext cx="18487" cy="1301991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620D9BC-AF4B-4157-80BD-8BA326AC22C2}"/>
              </a:ext>
            </a:extLst>
          </p:cNvPr>
          <p:cNvCxnSpPr>
            <a:cxnSpLocks/>
          </p:cNvCxnSpPr>
          <p:nvPr/>
        </p:nvCxnSpPr>
        <p:spPr bwMode="auto">
          <a:xfrm>
            <a:off x="4616134" y="3201190"/>
            <a:ext cx="1404561" cy="1265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AF4EDF-9338-4D39-9215-4E181A291EEB}"/>
              </a:ext>
            </a:extLst>
          </p:cNvPr>
          <p:cNvSpPr/>
          <p:nvPr/>
        </p:nvSpPr>
        <p:spPr bwMode="auto">
          <a:xfrm>
            <a:off x="3539324" y="3074952"/>
            <a:ext cx="1076435" cy="24356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4049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파일</a:t>
            </a:r>
            <a:r>
              <a:rPr lang="en-US" altLang="ko-KR"/>
              <a:t>(.</a:t>
            </a:r>
            <a:r>
              <a:rPr lang="en-US" altLang="ko-KR" err="1"/>
              <a:t>py</a:t>
            </a:r>
            <a:r>
              <a:rPr lang="en-US" altLang="ko-KR"/>
              <a:t>)</a:t>
            </a:r>
            <a:r>
              <a:rPr lang="ko-KR" altLang="en-US"/>
              <a:t> 디버깅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Python </a:t>
            </a:r>
            <a:r>
              <a:rPr lang="ko-KR" altLang="en-US"/>
              <a:t>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8210702" cy="276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None/>
            </a:pPr>
            <a:r>
              <a:rPr lang="en-US" altLang="ko-KR">
                <a:latin typeface="Arial"/>
                <a:ea typeface="맑은 고딕"/>
                <a:cs typeface="Arial"/>
              </a:rPr>
              <a:t>2. Breakpoint </a:t>
            </a:r>
            <a:r>
              <a:rPr lang="ko-KR" altLang="en-US">
                <a:latin typeface="Arial"/>
                <a:ea typeface="맑은 고딕"/>
                <a:cs typeface="Arial"/>
              </a:rPr>
              <a:t>지정 </a:t>
            </a:r>
            <a:r>
              <a:rPr lang="en-US" altLang="ko-KR">
                <a:latin typeface="Arial"/>
                <a:ea typeface="맑은 고딕"/>
                <a:cs typeface="Arial"/>
              </a:rPr>
              <a:t>: breakpoint </a:t>
            </a:r>
            <a:r>
              <a:rPr lang="ko-KR" altLang="en-US">
                <a:latin typeface="Arial"/>
                <a:ea typeface="맑은 고딕"/>
                <a:cs typeface="Arial"/>
              </a:rPr>
              <a:t>지정할 </a:t>
            </a:r>
            <a:r>
              <a:rPr lang="en-US" altLang="ko-KR">
                <a:latin typeface="Arial"/>
                <a:ea typeface="맑은 고딕"/>
                <a:cs typeface="Arial"/>
              </a:rPr>
              <a:t>line</a:t>
            </a:r>
            <a:r>
              <a:rPr lang="ko-KR" altLang="en-US">
                <a:latin typeface="Arial"/>
                <a:ea typeface="맑은 고딕"/>
                <a:cs typeface="Arial"/>
              </a:rPr>
              <a:t>에서 </a:t>
            </a:r>
            <a:r>
              <a:rPr lang="en-US" altLang="ko-KR">
                <a:latin typeface="Arial"/>
                <a:ea typeface="맑은 고딕"/>
                <a:cs typeface="Arial"/>
              </a:rPr>
              <a:t>F9</a:t>
            </a:r>
            <a:r>
              <a:rPr lang="ko-KR" altLang="en-US">
                <a:latin typeface="Arial"/>
                <a:ea typeface="맑은 고딕"/>
                <a:cs typeface="Arial"/>
              </a:rPr>
              <a:t>키 또는 </a:t>
            </a:r>
            <a:r>
              <a:rPr lang="en-US" altLang="ko-KR">
                <a:latin typeface="Arial"/>
                <a:ea typeface="맑은 고딕"/>
                <a:cs typeface="Arial"/>
              </a:rPr>
              <a:t>line number</a:t>
            </a:r>
            <a:r>
              <a:rPr lang="ko-KR" altLang="en-US">
                <a:latin typeface="Arial"/>
                <a:ea typeface="맑은 고딕"/>
                <a:cs typeface="Arial"/>
              </a:rPr>
              <a:t>의 좌측 클릭 </a:t>
            </a:r>
            <a:r>
              <a:rPr lang="en-US" altLang="ko-KR">
                <a:latin typeface="Arial"/>
                <a:ea typeface="맑은 고딕"/>
                <a:cs typeface="Arial"/>
              </a:rPr>
              <a:t>– </a:t>
            </a:r>
            <a:r>
              <a:rPr lang="en-US" altLang="ko-KR" err="1">
                <a:latin typeface="Arial"/>
                <a:ea typeface="맑은 고딕"/>
                <a:cs typeface="Arial"/>
              </a:rPr>
              <a:t>디버깅</a:t>
            </a:r>
            <a:r>
              <a:rPr lang="en-US" altLang="ko-KR">
                <a:latin typeface="Arial"/>
                <a:ea typeface="맑은 고딕"/>
                <a:cs typeface="Arial"/>
              </a:rPr>
              <a:t> </a:t>
            </a:r>
            <a:r>
              <a:rPr lang="en-US" altLang="ko-KR" err="1">
                <a:latin typeface="Arial"/>
                <a:ea typeface="맑은 고딕"/>
                <a:cs typeface="Arial"/>
              </a:rPr>
              <a:t>실행</a:t>
            </a:r>
            <a:r>
              <a:rPr lang="en-US" altLang="ko-KR">
                <a:latin typeface="Arial"/>
                <a:ea typeface="맑은 고딕"/>
                <a:cs typeface="Arial"/>
              </a:rPr>
              <a:t> 시 Side bar</a:t>
            </a:r>
            <a:r>
              <a:rPr lang="ko-KR" altLang="en-US">
                <a:latin typeface="Arial"/>
                <a:ea typeface="맑은 고딕"/>
                <a:cs typeface="Arial"/>
              </a:rPr>
              <a:t>에서 확인 가능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4326766" y="5748418"/>
            <a:ext cx="1233525" cy="56001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B44BF8-95FB-4E17-8158-04C08145697A}"/>
              </a:ext>
            </a:extLst>
          </p:cNvPr>
          <p:cNvSpPr/>
          <p:nvPr/>
        </p:nvSpPr>
        <p:spPr bwMode="auto">
          <a:xfrm>
            <a:off x="3062033" y="2695271"/>
            <a:ext cx="246634" cy="2526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736BA6-6734-40F0-B779-ACB454653939}"/>
              </a:ext>
            </a:extLst>
          </p:cNvPr>
          <p:cNvSpPr/>
          <p:nvPr/>
        </p:nvSpPr>
        <p:spPr bwMode="auto">
          <a:xfrm>
            <a:off x="4287436" y="5701084"/>
            <a:ext cx="1764553" cy="64023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" y="1651236"/>
            <a:ext cx="5555348" cy="15589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21A356-8C75-4AC4-B140-A5EFC2BE0017}"/>
              </a:ext>
            </a:extLst>
          </p:cNvPr>
          <p:cNvSpPr/>
          <p:nvPr/>
        </p:nvSpPr>
        <p:spPr bwMode="auto">
          <a:xfrm>
            <a:off x="2933266" y="2657169"/>
            <a:ext cx="254540" cy="2526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344" y="2716547"/>
            <a:ext cx="5317404" cy="37840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7E763B-F75D-4B11-A152-D80442D893AB}"/>
              </a:ext>
            </a:extLst>
          </p:cNvPr>
          <p:cNvSpPr/>
          <p:nvPr/>
        </p:nvSpPr>
        <p:spPr bwMode="auto">
          <a:xfrm>
            <a:off x="4564102" y="5780184"/>
            <a:ext cx="1622247" cy="56113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96294-FA28-4024-B6EA-288374C0740E}"/>
              </a:ext>
            </a:extLst>
          </p:cNvPr>
          <p:cNvSpPr/>
          <p:nvPr/>
        </p:nvSpPr>
        <p:spPr bwMode="auto">
          <a:xfrm>
            <a:off x="6145343" y="3486274"/>
            <a:ext cx="3140166" cy="308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36142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1042587" y="5028722"/>
            <a:ext cx="4375447" cy="412415"/>
          </a:xfrm>
          <a:prstGeom prst="rect">
            <a:avLst/>
          </a:prstGeom>
          <a:solidFill>
            <a:srgbClr val="D1E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224913" y="2276820"/>
            <a:ext cx="6868160" cy="6388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eaLnBrk="0" hangingPunct="0">
              <a:lnSpc>
                <a:spcPct val="100000"/>
              </a:lnSpc>
              <a:buNone/>
              <a:defRPr kumimoji="0" sz="3600" b="1" kern="0" spc="-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0" hangingPunct="0">
              <a:defRPr sz="2000" b="1"/>
            </a:lvl2pPr>
            <a:lvl3pPr eaLnBrk="0" hangingPunct="0">
              <a:defRPr sz="2000" b="1"/>
            </a:lvl3pPr>
            <a:lvl4pPr eaLnBrk="0" hangingPunct="0">
              <a:defRPr sz="2000" b="1"/>
            </a:lvl4pPr>
            <a:lvl5pPr eaLnBrk="0" hangingPunct="0">
              <a:defRPr sz="2000" b="1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/>
            </a:lvl9pPr>
          </a:lstStyle>
          <a:p>
            <a:r>
              <a:rPr lang="ko-KR" altLang="en-US"/>
              <a:t>목차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2043624" y="3631963"/>
            <a:ext cx="4956616" cy="27943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defTabSz="914400" eaLnBrk="0" latinLnBrk="1" hangingPunct="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Clr>
                <a:srgbClr val="0070C0"/>
              </a:buClr>
              <a:buSzPct val="100000"/>
              <a:buFont typeface="+mj-lt"/>
              <a:buAutoNum type="arabicPeriod"/>
              <a:defRPr sz="1800" b="1" kern="0">
                <a:solidFill>
                  <a:srgbClr val="000000"/>
                </a:solidFill>
                <a:latin typeface="+mn-ea"/>
                <a:ea typeface="+mn-ea"/>
                <a:cs typeface="+mj-cs"/>
              </a:defRPr>
            </a:lvl1pPr>
            <a:lvl2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2pPr>
            <a:lvl3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3pPr>
            <a:lvl4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4pPr>
            <a:lvl5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Visual Studio Code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ko-KR" altLang="en-US">
                <a:solidFill>
                  <a:srgbClr val="1A1752"/>
                </a:solidFill>
              </a:rPr>
              <a:t>주요 기능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Python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 err="1">
                <a:solidFill>
                  <a:srgbClr val="1A1752"/>
                </a:solidFill>
              </a:rPr>
              <a:t>Jupyter</a:t>
            </a:r>
            <a:r>
              <a:rPr lang="en-US" altLang="ko-KR">
                <a:solidFill>
                  <a:srgbClr val="1A1752"/>
                </a:solidFill>
              </a:rPr>
              <a:t> Notebook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Remote </a:t>
            </a:r>
            <a:r>
              <a:rPr lang="ko-KR" altLang="en-US">
                <a:solidFill>
                  <a:srgbClr val="1A1752"/>
                </a:solidFill>
              </a:rPr>
              <a:t>서버</a:t>
            </a:r>
            <a:r>
              <a:rPr lang="en-US" altLang="ko-KR">
                <a:solidFill>
                  <a:srgbClr val="1A1752"/>
                </a:solidFill>
              </a:rPr>
              <a:t>(VM)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Docker</a:t>
            </a:r>
            <a:r>
              <a:rPr lang="ko-KR" altLang="en-US">
                <a:solidFill>
                  <a:srgbClr val="1A1752"/>
                </a:solidFill>
              </a:rPr>
              <a:t> 활용</a:t>
            </a:r>
            <a:endParaRPr lang="en-US" altLang="ko-KR">
              <a:solidFill>
                <a:srgbClr val="1A1752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403880" y="368174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맑은 고딕" pitchFamily="50" charset="-127"/>
              </a:rPr>
              <a:t>1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403880" y="415697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2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1403880" y="4632199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3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1403880" y="511584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4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9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559948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5</a:t>
            </a:r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6083126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4775414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9" y="2008086"/>
            <a:ext cx="7220958" cy="752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49" y="2859939"/>
            <a:ext cx="4812791" cy="35710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339" y="3645082"/>
            <a:ext cx="3902242" cy="2785929"/>
          </a:xfrm>
          <a:prstGeom prst="rect">
            <a:avLst/>
          </a:prstGeom>
        </p:spPr>
      </p:pic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en-US" altLang="ko-KR" err="1"/>
              <a:t>Jupyter</a:t>
            </a:r>
            <a:r>
              <a:rPr lang="en-US" altLang="ko-KR"/>
              <a:t> Notebook </a:t>
            </a:r>
            <a:r>
              <a:rPr lang="ko-KR" altLang="en-US"/>
              <a:t>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513215" y="1565886"/>
            <a:ext cx="815863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Command Palette</a:t>
            </a:r>
            <a:r>
              <a:rPr lang="ko-KR" altLang="en-US"/>
              <a:t>에서 </a:t>
            </a:r>
            <a:r>
              <a:rPr lang="en-US" altLang="ko-KR" err="1"/>
              <a:t>Jupyter</a:t>
            </a:r>
            <a:r>
              <a:rPr lang="en-US" altLang="ko-KR"/>
              <a:t>: Create New Blank Notebook </a:t>
            </a:r>
            <a:r>
              <a:rPr lang="ko-KR" altLang="en-US"/>
              <a:t>클릭 </a:t>
            </a:r>
            <a:r>
              <a:rPr lang="en-US" altLang="ko-KR"/>
              <a:t>– </a:t>
            </a:r>
            <a:r>
              <a:rPr lang="ko-KR" altLang="en-US"/>
              <a:t>파일 생성 </a:t>
            </a:r>
            <a:r>
              <a:rPr lang="en-US" altLang="ko-KR"/>
              <a:t>– </a:t>
            </a:r>
            <a:r>
              <a:rPr lang="ko-KR" altLang="en-US"/>
              <a:t>작업 후 저장 시 경로 및 파일명 변경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825830" y="2492204"/>
            <a:ext cx="2735413" cy="2592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968994" y="3049986"/>
            <a:ext cx="4538846" cy="108628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4" name="내용 개체 틀 50">
            <a:extLst>
              <a:ext uri="{FF2B5EF4-FFF2-40B4-BE49-F238E27FC236}">
                <a16:creationId xmlns:a16="http://schemas.microsoft.com/office/drawing/2014/main" id="{CE10BB07-BCE4-430B-916E-BD0B5935B061}"/>
              </a:ext>
            </a:extLst>
          </p:cNvPr>
          <p:cNvSpPr txBox="1">
            <a:spLocks/>
          </p:cNvSpPr>
          <p:nvPr/>
        </p:nvSpPr>
        <p:spPr>
          <a:xfrm>
            <a:off x="272480" y="780992"/>
            <a:ext cx="9397035" cy="3907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lIns="72000" tIns="45720" rIns="0" bIns="45720" rtlCol="0" anchor="t">
            <a:noAutofit/>
          </a:bodyPr>
          <a:lstStyle>
            <a:lvl1pPr marL="201051" indent="-201051" algn="l" defTabSz="973152" rtl="0" eaLnBrk="1" fontAlgn="ctr" latinLnBrk="0" hangingPunct="1">
              <a:lnSpc>
                <a:spcPct val="100000"/>
              </a:lnSpc>
              <a:spcBef>
                <a:spcPct val="30000"/>
              </a:spcBef>
              <a:spcAft>
                <a:spcPts val="200"/>
              </a:spcAft>
              <a:buClr>
                <a:srgbClr val="638CAD"/>
              </a:buClr>
              <a:buSzPct val="50000"/>
              <a:buFont typeface="Times" charset="0"/>
              <a:buBlip>
                <a:blip r:embed="rId6"/>
              </a:buBlip>
              <a:defRPr kumimoji="1" lang="ko-KR" altLang="en-US" sz="1600" b="1" kern="1200" spc="-1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201051" indent="-201051" algn="l" defTabSz="973152" rtl="0" eaLnBrk="1" fontAlgn="ctr" latinLnBrk="0" hangingPunct="1">
              <a:spcBef>
                <a:spcPct val="30000"/>
              </a:spcBef>
              <a:spcAft>
                <a:spcPct val="0"/>
              </a:spcAft>
              <a:buClr>
                <a:srgbClr val="638CAD"/>
              </a:buClr>
              <a:buSzPct val="65000"/>
              <a:buFont typeface="Times" charset="0"/>
              <a:buBlip>
                <a:blip r:embed="rId6"/>
              </a:buBlip>
              <a:defRPr kumimoji="1" lang="ko-KR" altLang="en-US" sz="1500" b="1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8743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201051" indent="-201051" algn="l" defTabSz="973152" rtl="0" eaLnBrk="1" fontAlgn="ctr" latinLnBrk="0" hangingPunct="1">
              <a:spcBef>
                <a:spcPct val="30000"/>
              </a:spcBef>
              <a:spcAft>
                <a:spcPct val="0"/>
              </a:spcAft>
              <a:buClr>
                <a:srgbClr val="638CAD"/>
              </a:buClr>
              <a:buSzPct val="65000"/>
              <a:buFont typeface="Times" charset="0"/>
              <a:buBlip>
                <a:blip r:embed="rId6"/>
              </a:buBlip>
              <a:defRPr kumimoji="1" lang="ko-KR" altLang="en-US" sz="1500" b="1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1051" indent="-201051" algn="l" defTabSz="973152" rtl="0" eaLnBrk="1" fontAlgn="ctr" latinLnBrk="0" hangingPunct="1">
              <a:spcBef>
                <a:spcPct val="30000"/>
              </a:spcBef>
              <a:spcAft>
                <a:spcPct val="0"/>
              </a:spcAft>
              <a:buClr>
                <a:srgbClr val="638CAD"/>
              </a:buClr>
              <a:buSzPct val="65000"/>
              <a:buFont typeface="Times" charset="0"/>
              <a:buBlip>
                <a:blip r:embed="rId6"/>
              </a:buBlip>
              <a:defRPr kumimoji="1" lang="ko-KR" altLang="en-US" sz="15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733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305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1877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449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00660" indent="-200660"/>
            <a:r>
              <a:rPr lang="en-US" altLang="ko-KR">
                <a:latin typeface="맑은 고딕"/>
                <a:ea typeface="맑은 고딕"/>
              </a:rPr>
              <a:t>Python Extension </a:t>
            </a:r>
            <a:r>
              <a:rPr lang="ko-KR" altLang="en-US">
                <a:latin typeface="맑은 고딕"/>
                <a:ea typeface="맑은 고딕"/>
              </a:rPr>
              <a:t>설치 시 </a:t>
            </a:r>
            <a:r>
              <a:rPr lang="en-US" altLang="ko-KR" err="1">
                <a:latin typeface="맑은 고딕"/>
                <a:ea typeface="맑은 고딕"/>
              </a:rPr>
              <a:t>Jupyter</a:t>
            </a:r>
            <a:r>
              <a:rPr lang="en-US" altLang="ko-KR">
                <a:latin typeface="맑은 고딕"/>
                <a:ea typeface="맑은 고딕"/>
              </a:rPr>
              <a:t> Notebook</a:t>
            </a:r>
            <a:r>
              <a:rPr lang="ko-KR" altLang="en-US">
                <a:latin typeface="맑은 고딕"/>
                <a:ea typeface="맑은 고딕"/>
              </a:rPr>
              <a:t>도 함께 자동 </a:t>
            </a:r>
            <a:r>
              <a:rPr lang="en-US" altLang="ko-KR">
                <a:latin typeface="맑은 고딕"/>
                <a:ea typeface="맑은 고딕"/>
              </a:rPr>
              <a:t>install </a:t>
            </a:r>
            <a:r>
              <a:rPr lang="ko-KR" altLang="en-US">
                <a:latin typeface="맑은 고딕"/>
                <a:ea typeface="맑은 고딕"/>
              </a:rPr>
              <a:t>됨</a:t>
            </a:r>
            <a:endParaRPr lang="ko-KR">
              <a:latin typeface="맑은 고딕"/>
              <a:ea typeface="맑은 고딕"/>
            </a:endParaRPr>
          </a:p>
          <a:p>
            <a:pPr marL="200660" indent="-200660"/>
            <a:r>
              <a:rPr lang="en-US" err="1">
                <a:latin typeface="맑은 고딕"/>
                <a:ea typeface="맑은 고딕"/>
              </a:rPr>
              <a:t>Jupyter</a:t>
            </a:r>
            <a:r>
              <a:rPr lang="en-US">
                <a:latin typeface="맑은 고딕"/>
                <a:ea typeface="맑은 고딕"/>
              </a:rPr>
              <a:t> Notebook </a:t>
            </a:r>
            <a:r>
              <a:rPr lang="ko-KR" altLang="en-US">
                <a:latin typeface="맑은 고딕"/>
                <a:ea typeface="맑은 고딕"/>
              </a:rPr>
              <a:t>파일</a:t>
            </a:r>
            <a:r>
              <a:rPr lang="en-US">
                <a:latin typeface="맑은 고딕"/>
                <a:ea typeface="맑은 고딕"/>
              </a:rPr>
              <a:t>(.</a:t>
            </a:r>
            <a:r>
              <a:rPr lang="en-US" err="1">
                <a:latin typeface="맑은 고딕"/>
                <a:ea typeface="맑은 고딕"/>
              </a:rPr>
              <a:t>ipynb</a:t>
            </a:r>
            <a:r>
              <a:rPr lang="en-US">
                <a:latin typeface="맑은 고딕"/>
                <a:ea typeface="맑은 고딕"/>
              </a:rPr>
              <a:t>)</a:t>
            </a:r>
            <a:r>
              <a:rPr lang="ko-KR" altLang="en-US">
                <a:latin typeface="맑은 고딕"/>
                <a:ea typeface="맑은 고딕"/>
              </a:rPr>
              <a:t> </a:t>
            </a:r>
            <a:r>
              <a:rPr lang="ko-KR">
                <a:latin typeface="맑은 고딕"/>
                <a:ea typeface="맑은 고딕"/>
              </a:rPr>
              <a:t>생성</a:t>
            </a:r>
            <a:endParaRPr lang="ko-KR" b="0">
              <a:latin typeface="맑은 고딕"/>
              <a:ea typeface="맑은 고딕"/>
            </a:endParaRPr>
          </a:p>
          <a:p>
            <a:pPr marL="200660" indent="-20066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3715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03" y="1461651"/>
            <a:ext cx="4647887" cy="4618928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 vert="horz" lIns="72000" tIns="45720" rIns="0" bIns="45720" rtlCol="0" anchor="t">
            <a:noAutofit/>
          </a:bodyPr>
          <a:lstStyle/>
          <a:p>
            <a:pPr marL="200660" indent="-200660"/>
            <a:r>
              <a:rPr lang="en-US" altLang="ko-KR" err="1">
                <a:latin typeface="맑은 고딕"/>
                <a:ea typeface="맑은 고딕"/>
              </a:rPr>
              <a:t>Jupyter</a:t>
            </a:r>
            <a:r>
              <a:rPr lang="en-US" altLang="ko-KR">
                <a:latin typeface="맑은 고딕"/>
                <a:ea typeface="맑은 고딕"/>
              </a:rPr>
              <a:t> Notebook Editor </a:t>
            </a:r>
            <a:r>
              <a:rPr lang="ko-KR" altLang="en-US">
                <a:latin typeface="맑은 고딕"/>
                <a:ea typeface="맑은 고딕"/>
              </a:rPr>
              <a:t>화면</a:t>
            </a:r>
            <a:endParaRPr lang="ko-KR">
              <a:latin typeface="맑은 고딕"/>
              <a:ea typeface="맑은 고딕"/>
            </a:endParaRP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en-US" altLang="ko-KR" err="1"/>
              <a:t>Jupyter</a:t>
            </a:r>
            <a:r>
              <a:rPr lang="en-US" altLang="ko-KR"/>
              <a:t> Notebook </a:t>
            </a:r>
            <a:r>
              <a:rPr lang="ko-KR" altLang="en-US"/>
              <a:t>활용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3508556" y="1985554"/>
            <a:ext cx="893898" cy="2413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953291" y="1985554"/>
            <a:ext cx="1919405" cy="24135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402455" y="1985555"/>
            <a:ext cx="877236" cy="2411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241" y="1461651"/>
            <a:ext cx="3762900" cy="323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5554241" y="1896457"/>
            <a:ext cx="40757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Run all cells : </a:t>
            </a:r>
            <a:r>
              <a:rPr lang="ko-KR" altLang="en-US"/>
              <a:t>전체 셀 실행</a:t>
            </a:r>
            <a:endParaRPr lang="en-US" altLang="ko-KR"/>
          </a:p>
          <a:p>
            <a:r>
              <a:rPr lang="en-US" altLang="ko-KR"/>
              <a:t> Run cells above : </a:t>
            </a:r>
            <a:r>
              <a:rPr lang="ko-KR" altLang="en-US"/>
              <a:t>위 셀 실행</a:t>
            </a:r>
            <a:r>
              <a:rPr lang="en-US" altLang="ko-KR"/>
              <a:t> </a:t>
            </a:r>
          </a:p>
          <a:p>
            <a:r>
              <a:rPr lang="en-US" altLang="ko-KR"/>
              <a:t> Run cell and below : </a:t>
            </a:r>
            <a:r>
              <a:rPr lang="ko-KR" altLang="en-US"/>
              <a:t>아래 셀 실행</a:t>
            </a:r>
            <a:endParaRPr lang="en-US" altLang="ko-KR"/>
          </a:p>
          <a:p>
            <a:r>
              <a:rPr lang="en-US" altLang="ko-KR"/>
              <a:t> Restart </a:t>
            </a:r>
            <a:r>
              <a:rPr lang="en-US" altLang="ko-KR" err="1"/>
              <a:t>Jupyter</a:t>
            </a:r>
            <a:r>
              <a:rPr lang="en-US" altLang="ko-KR"/>
              <a:t> kernel : </a:t>
            </a:r>
            <a:r>
              <a:rPr lang="ko-KR" altLang="en-US"/>
              <a:t>커널 </a:t>
            </a:r>
            <a:r>
              <a:rPr lang="ko-KR" altLang="en-US" err="1"/>
              <a:t>재시작</a:t>
            </a:r>
            <a:endParaRPr lang="en-US" altLang="ko-KR"/>
          </a:p>
          <a:p>
            <a:r>
              <a:rPr lang="en-US" altLang="ko-KR"/>
              <a:t> Interrupt </a:t>
            </a:r>
            <a:r>
              <a:rPr lang="en-US" altLang="ko-KR" err="1"/>
              <a:t>Jupyter</a:t>
            </a:r>
            <a:r>
              <a:rPr lang="en-US" altLang="ko-KR"/>
              <a:t> kernel : </a:t>
            </a:r>
            <a:r>
              <a:rPr lang="ko-KR" altLang="en-US"/>
              <a:t>커널 일시정지</a:t>
            </a:r>
          </a:p>
          <a:p>
            <a:r>
              <a:rPr lang="en-US" altLang="ko-KR"/>
              <a:t> Insert cell : </a:t>
            </a:r>
            <a:r>
              <a:rPr lang="ko-KR" altLang="en-US"/>
              <a:t>셀 삽입</a:t>
            </a:r>
            <a:endParaRPr lang="en-US" altLang="ko-KR"/>
          </a:p>
          <a:p>
            <a:r>
              <a:rPr lang="en-US" altLang="ko-KR"/>
              <a:t> Clear All Output : </a:t>
            </a:r>
            <a:r>
              <a:rPr lang="ko-KR" altLang="en-US"/>
              <a:t>모든 출력 삭제</a:t>
            </a:r>
            <a:endParaRPr lang="en-US" altLang="ko-KR"/>
          </a:p>
          <a:p>
            <a:r>
              <a:rPr lang="en-US" altLang="ko-KR"/>
              <a:t> Show variables active in </a:t>
            </a:r>
            <a:r>
              <a:rPr lang="en-US" altLang="ko-KR" err="1"/>
              <a:t>jupyter</a:t>
            </a:r>
            <a:r>
              <a:rPr lang="en-US" altLang="ko-KR"/>
              <a:t> kernel : </a:t>
            </a:r>
            <a:r>
              <a:rPr lang="ko-KR" altLang="en-US"/>
              <a:t>변수 탐색기</a:t>
            </a:r>
            <a:endParaRPr lang="en-US" altLang="ko-KR"/>
          </a:p>
          <a:p>
            <a:r>
              <a:rPr lang="en-US" altLang="ko-KR"/>
              <a:t> Save notebook : </a:t>
            </a:r>
            <a:r>
              <a:rPr lang="ko-KR" altLang="en-US"/>
              <a:t>저장하기</a:t>
            </a:r>
            <a:endParaRPr lang="en-US" altLang="ko-KR"/>
          </a:p>
          <a:p>
            <a:r>
              <a:rPr lang="en-US" altLang="ko-KR"/>
              <a:t> Export As : </a:t>
            </a:r>
            <a:r>
              <a:rPr lang="ko-KR" altLang="en-US"/>
              <a:t>내보내기 </a:t>
            </a:r>
            <a:r>
              <a:rPr lang="en-US" altLang="ko-KR"/>
              <a:t>(.</a:t>
            </a:r>
            <a:r>
              <a:rPr lang="en-US" altLang="ko-KR" err="1"/>
              <a:t>py</a:t>
            </a:r>
            <a:r>
              <a:rPr lang="en-US" altLang="ko-KR"/>
              <a:t>, pdf, html </a:t>
            </a:r>
            <a:r>
              <a:rPr lang="ko-KR" altLang="en-US"/>
              <a:t>가능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21116"/>
          <a:stretch/>
        </p:blipFill>
        <p:spPr>
          <a:xfrm>
            <a:off x="5554241" y="4382158"/>
            <a:ext cx="3762900" cy="3561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5554240" y="4934668"/>
            <a:ext cx="407574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Not Trusted / Trusted</a:t>
            </a:r>
          </a:p>
          <a:p>
            <a:r>
              <a:rPr lang="en-US" altLang="ko-KR"/>
              <a:t> </a:t>
            </a:r>
            <a:r>
              <a:rPr lang="en-US" altLang="ko-KR" err="1"/>
              <a:t>Jupyter</a:t>
            </a:r>
            <a:r>
              <a:rPr lang="en-US" altLang="ko-KR"/>
              <a:t> Server </a:t>
            </a:r>
            <a:r>
              <a:rPr lang="ko-KR" altLang="en-US"/>
              <a:t>상태</a:t>
            </a:r>
            <a:endParaRPr lang="en-US" altLang="ko-KR"/>
          </a:p>
          <a:p>
            <a:r>
              <a:rPr lang="en-US" altLang="ko-KR"/>
              <a:t> </a:t>
            </a:r>
            <a:r>
              <a:rPr lang="en-US" altLang="ko-KR" err="1"/>
              <a:t>Jupyter</a:t>
            </a:r>
            <a:r>
              <a:rPr lang="en-US" altLang="ko-KR"/>
              <a:t> Kernel </a:t>
            </a:r>
            <a:r>
              <a:rPr lang="ko-KR" altLang="en-US"/>
              <a:t>상태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1D218-244D-4372-8C89-6E5D16B52182}"/>
              </a:ext>
            </a:extLst>
          </p:cNvPr>
          <p:cNvSpPr/>
          <p:nvPr/>
        </p:nvSpPr>
        <p:spPr bwMode="auto">
          <a:xfrm>
            <a:off x="3051158" y="1985554"/>
            <a:ext cx="466646" cy="23227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11995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07" y="1683132"/>
            <a:ext cx="4647887" cy="4618928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/>
              <a:t>Jupyter</a:t>
            </a:r>
            <a:r>
              <a:rPr lang="en-US" altLang="ko-KR"/>
              <a:t> Notebook </a:t>
            </a:r>
            <a:r>
              <a:rPr lang="ko-KR" altLang="en-US"/>
              <a:t>실행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en-US" altLang="ko-KR" err="1"/>
              <a:t>Jupyter</a:t>
            </a:r>
            <a:r>
              <a:rPr lang="en-US" altLang="ko-KR"/>
              <a:t> Notebook </a:t>
            </a:r>
            <a:r>
              <a:rPr lang="ko-KR" altLang="en-US"/>
              <a:t>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Run</a:t>
            </a:r>
            <a:r>
              <a:rPr lang="ko-KR" altLang="en-US"/>
              <a:t> 아이콘 클릭 </a:t>
            </a:r>
            <a:r>
              <a:rPr lang="en-US" altLang="ko-KR"/>
              <a:t>– </a:t>
            </a:r>
            <a:r>
              <a:rPr lang="ko-KR" altLang="en-US"/>
              <a:t>코드 </a:t>
            </a:r>
            <a:r>
              <a:rPr lang="en-US" altLang="ko-KR"/>
              <a:t>cell </a:t>
            </a:r>
            <a:r>
              <a:rPr lang="ko-KR" altLang="en-US"/>
              <a:t>실행 </a:t>
            </a:r>
            <a:r>
              <a:rPr lang="en-US" altLang="ko-KR"/>
              <a:t>– </a:t>
            </a:r>
            <a:r>
              <a:rPr lang="ko-KR" altLang="en-US"/>
              <a:t>출력은 </a:t>
            </a:r>
            <a:r>
              <a:rPr lang="en-US" altLang="ko-KR"/>
              <a:t>cell </a:t>
            </a:r>
            <a:r>
              <a:rPr lang="ko-KR" altLang="en-US"/>
              <a:t>바로 아래에 나타남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1637958" y="2559846"/>
            <a:ext cx="204281" cy="2052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637957" y="3665557"/>
            <a:ext cx="204281" cy="2052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681730" y="4328318"/>
            <a:ext cx="2300594" cy="152493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0709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6649" b="5843"/>
          <a:stretch/>
        </p:blipFill>
        <p:spPr>
          <a:xfrm>
            <a:off x="4902740" y="3780598"/>
            <a:ext cx="4747320" cy="2153276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Remote Server </a:t>
            </a:r>
            <a:r>
              <a:rPr lang="ko-KR" altLang="en-US"/>
              <a:t>연결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en-US" altLang="ko-KR" err="1"/>
              <a:t>Jupyter</a:t>
            </a:r>
            <a:r>
              <a:rPr lang="en-US" altLang="ko-KR"/>
              <a:t> Notebook </a:t>
            </a:r>
            <a:r>
              <a:rPr lang="ko-KR" altLang="en-US"/>
              <a:t>활용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87679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Command Palette</a:t>
            </a:r>
            <a:r>
              <a:rPr lang="ko-KR" altLang="en-US"/>
              <a:t>에서 </a:t>
            </a:r>
            <a:r>
              <a:rPr lang="en-US" altLang="ko-KR" err="1"/>
              <a:t>jupyter</a:t>
            </a:r>
            <a:r>
              <a:rPr lang="en-US" altLang="ko-KR"/>
              <a:t>: specify local or remote </a:t>
            </a:r>
            <a:r>
              <a:rPr lang="en-US" altLang="ko-KR" err="1"/>
              <a:t>Jupyter</a:t>
            </a:r>
            <a:r>
              <a:rPr lang="en-US" altLang="ko-KR"/>
              <a:t> server for connections </a:t>
            </a:r>
            <a:r>
              <a:rPr lang="ko-KR" altLang="en-US"/>
              <a:t>클릭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  – Existing </a:t>
            </a:r>
            <a:r>
              <a:rPr lang="ko-KR" altLang="en-US"/>
              <a:t>선택 </a:t>
            </a:r>
            <a:r>
              <a:rPr lang="en-US" altLang="ko-KR"/>
              <a:t>(Default</a:t>
            </a:r>
            <a:r>
              <a:rPr lang="ko-KR" altLang="en-US"/>
              <a:t>는</a:t>
            </a:r>
            <a:r>
              <a:rPr lang="en-US" altLang="ko-KR"/>
              <a:t> Local) – </a:t>
            </a:r>
            <a:r>
              <a:rPr lang="en-US" altLang="ko-KR" err="1"/>
              <a:t>Jupyter</a:t>
            </a:r>
            <a:r>
              <a:rPr lang="en-US" altLang="ko-KR"/>
              <a:t> Server URI </a:t>
            </a:r>
            <a:r>
              <a:rPr lang="ko-KR" altLang="en-US"/>
              <a:t>입력 </a:t>
            </a:r>
            <a:r>
              <a:rPr lang="en-US" altLang="ko-KR"/>
              <a:t>– Reload VS Code – Server </a:t>
            </a:r>
            <a:r>
              <a:rPr lang="ko-KR" altLang="en-US"/>
              <a:t>상태 변경 확인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연결되면 코드 </a:t>
            </a:r>
            <a:r>
              <a:rPr lang="en-US" altLang="ko-KR"/>
              <a:t>cell</a:t>
            </a:r>
            <a:r>
              <a:rPr lang="ko-KR" altLang="en-US"/>
              <a:t>은 </a:t>
            </a:r>
            <a:r>
              <a:rPr lang="en-US" altLang="ko-KR"/>
              <a:t>local</a:t>
            </a:r>
            <a:r>
              <a:rPr lang="ko-KR" altLang="en-US"/>
              <a:t>이 아닌 </a:t>
            </a:r>
            <a:r>
              <a:rPr lang="en-US" altLang="ko-KR"/>
              <a:t>remote server</a:t>
            </a:r>
            <a:r>
              <a:rPr lang="ko-KR" altLang="en-US"/>
              <a:t>에서 실행됨 </a:t>
            </a:r>
            <a:r>
              <a:rPr lang="en-US" altLang="ko-KR"/>
              <a:t>(</a:t>
            </a:r>
            <a:r>
              <a:rPr lang="ko-KR" altLang="en-US"/>
              <a:t>파일 공유는 안됨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261" y="2226104"/>
            <a:ext cx="4211971" cy="10099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8783782" y="2793581"/>
            <a:ext cx="612269" cy="3079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347067" y="4633063"/>
            <a:ext cx="2821356" cy="27233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80" y="5119408"/>
            <a:ext cx="4388619" cy="8338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r="35944"/>
          <a:stretch/>
        </p:blipFill>
        <p:spPr>
          <a:xfrm>
            <a:off x="272481" y="2226104"/>
            <a:ext cx="4388620" cy="7716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315378" y="2706117"/>
            <a:ext cx="4276077" cy="21725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r="23438"/>
          <a:stretch/>
        </p:blipFill>
        <p:spPr>
          <a:xfrm>
            <a:off x="272480" y="3214146"/>
            <a:ext cx="4388620" cy="14266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320048" y="4208869"/>
            <a:ext cx="2048425" cy="37587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20853" y="5162803"/>
            <a:ext cx="4270602" cy="54729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 bwMode="auto">
          <a:xfrm>
            <a:off x="1653702" y="4584739"/>
            <a:ext cx="0" cy="57806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직선 화살표 연결선 38"/>
          <p:cNvCxnSpPr/>
          <p:nvPr/>
        </p:nvCxnSpPr>
        <p:spPr bwMode="auto">
          <a:xfrm flipH="1">
            <a:off x="1624519" y="2923371"/>
            <a:ext cx="29183" cy="128549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직선 화살표 연결선 39"/>
          <p:cNvCxnSpPr/>
          <p:nvPr/>
        </p:nvCxnSpPr>
        <p:spPr bwMode="auto">
          <a:xfrm>
            <a:off x="8955932" y="3101533"/>
            <a:ext cx="0" cy="153153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1918263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1042587" y="5509013"/>
            <a:ext cx="4375447" cy="412415"/>
          </a:xfrm>
          <a:prstGeom prst="rect">
            <a:avLst/>
          </a:prstGeom>
          <a:solidFill>
            <a:srgbClr val="D1E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224913" y="2276820"/>
            <a:ext cx="6868160" cy="6388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eaLnBrk="0" hangingPunct="0">
              <a:lnSpc>
                <a:spcPct val="100000"/>
              </a:lnSpc>
              <a:buNone/>
              <a:defRPr kumimoji="0" sz="3600" b="1" kern="0" spc="-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0" hangingPunct="0">
              <a:defRPr sz="2000" b="1"/>
            </a:lvl2pPr>
            <a:lvl3pPr eaLnBrk="0" hangingPunct="0">
              <a:defRPr sz="2000" b="1"/>
            </a:lvl3pPr>
            <a:lvl4pPr eaLnBrk="0" hangingPunct="0">
              <a:defRPr sz="2000" b="1"/>
            </a:lvl4pPr>
            <a:lvl5pPr eaLnBrk="0" hangingPunct="0">
              <a:defRPr sz="2000" b="1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/>
            </a:lvl9pPr>
          </a:lstStyle>
          <a:p>
            <a:r>
              <a:rPr lang="ko-KR" altLang="en-US"/>
              <a:t>목차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2043624" y="3631963"/>
            <a:ext cx="4956616" cy="27943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defTabSz="914400" eaLnBrk="0" latinLnBrk="1" hangingPunct="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Clr>
                <a:srgbClr val="0070C0"/>
              </a:buClr>
              <a:buSzPct val="100000"/>
              <a:buFont typeface="+mj-lt"/>
              <a:buAutoNum type="arabicPeriod"/>
              <a:defRPr sz="1800" b="1" kern="0">
                <a:solidFill>
                  <a:srgbClr val="000000"/>
                </a:solidFill>
                <a:latin typeface="+mn-ea"/>
                <a:ea typeface="+mn-ea"/>
                <a:cs typeface="+mj-cs"/>
              </a:defRPr>
            </a:lvl1pPr>
            <a:lvl2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2pPr>
            <a:lvl3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3pPr>
            <a:lvl4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4pPr>
            <a:lvl5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Visual Studio Code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ko-KR" altLang="en-US">
                <a:solidFill>
                  <a:srgbClr val="1A1752"/>
                </a:solidFill>
              </a:rPr>
              <a:t>주요 기능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Python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 err="1">
                <a:solidFill>
                  <a:srgbClr val="1A1752"/>
                </a:solidFill>
              </a:rPr>
              <a:t>Jupyter</a:t>
            </a:r>
            <a:r>
              <a:rPr lang="en-US" altLang="ko-KR">
                <a:solidFill>
                  <a:srgbClr val="1A1752"/>
                </a:solidFill>
              </a:rPr>
              <a:t> Notebook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Remote </a:t>
            </a:r>
            <a:r>
              <a:rPr lang="ko-KR" altLang="en-US">
                <a:solidFill>
                  <a:srgbClr val="1A1752"/>
                </a:solidFill>
              </a:rPr>
              <a:t>서버</a:t>
            </a:r>
            <a:r>
              <a:rPr lang="en-US" altLang="ko-KR">
                <a:solidFill>
                  <a:srgbClr val="1A1752"/>
                </a:solidFill>
              </a:rPr>
              <a:t>(VM)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Docker</a:t>
            </a:r>
            <a:r>
              <a:rPr lang="ko-KR" altLang="en-US">
                <a:solidFill>
                  <a:srgbClr val="1A1752"/>
                </a:solidFill>
              </a:rPr>
              <a:t> 활용</a:t>
            </a:r>
            <a:endParaRPr lang="en-US" altLang="ko-KR">
              <a:solidFill>
                <a:srgbClr val="1A1752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403880" y="368174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맑은 고딕" pitchFamily="50" charset="-127"/>
              </a:rPr>
              <a:t>1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403880" y="415697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2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1403880" y="4632199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3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1403880" y="511584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4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9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559948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5</a:t>
            </a:r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6083126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138357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Visual Studio Code</a:t>
            </a:r>
            <a:r>
              <a:rPr lang="ko-KR" altLang="en-US"/>
              <a:t>에서 </a:t>
            </a:r>
            <a:r>
              <a:rPr lang="en-US" altLang="ko-KR"/>
              <a:t>Linux VM</a:t>
            </a:r>
            <a:r>
              <a:rPr lang="ko-KR" altLang="en-US"/>
              <a:t>에 </a:t>
            </a:r>
            <a:r>
              <a:rPr lang="en-US" altLang="ko-KR"/>
              <a:t>remote </a:t>
            </a:r>
            <a:r>
              <a:rPr lang="ko-KR" altLang="en-US"/>
              <a:t>연결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72728B1-97E8-4E48-B072-A833665F9F18}"/>
              </a:ext>
            </a:extLst>
          </p:cNvPr>
          <p:cNvCxnSpPr>
            <a:cxnSpLocks/>
          </p:cNvCxnSpPr>
          <p:nvPr/>
        </p:nvCxnSpPr>
        <p:spPr bwMode="auto">
          <a:xfrm>
            <a:off x="4724855" y="4109279"/>
            <a:ext cx="2519324" cy="240779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2A8FB8-FB7A-4FAB-B16A-849D7DB29A06}"/>
              </a:ext>
            </a:extLst>
          </p:cNvPr>
          <p:cNvSpPr/>
          <p:nvPr/>
        </p:nvSpPr>
        <p:spPr bwMode="auto">
          <a:xfrm>
            <a:off x="2325950" y="4820575"/>
            <a:ext cx="683580" cy="248575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50B384-1C28-4A02-AB49-0C0DFBEA5CB8}"/>
              </a:ext>
            </a:extLst>
          </p:cNvPr>
          <p:cNvSpPr/>
          <p:nvPr/>
        </p:nvSpPr>
        <p:spPr bwMode="auto">
          <a:xfrm>
            <a:off x="7244179" y="4225770"/>
            <a:ext cx="683580" cy="310719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D4D8F6-C04C-4ACA-9F10-09AFB9E6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5" y="1682855"/>
            <a:ext cx="8230454" cy="4394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63F8E2-CA19-4A03-95E3-8DB23B3EB732}"/>
              </a:ext>
            </a:extLst>
          </p:cNvPr>
          <p:cNvSpPr txBox="1"/>
          <p:nvPr/>
        </p:nvSpPr>
        <p:spPr>
          <a:xfrm>
            <a:off x="585927" y="1171745"/>
            <a:ext cx="385290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1. Visual Studio Code </a:t>
            </a:r>
            <a:r>
              <a:rPr lang="ko-KR" altLang="en-US" sz="1400">
                <a:latin typeface="+mj-ea"/>
                <a:ea typeface="+mj-ea"/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11201183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 vert="horz" lIns="72000" tIns="45720" rIns="0" bIns="45720" rtlCol="0" anchor="t">
            <a:noAutofit/>
          </a:bodyPr>
          <a:lstStyle/>
          <a:p>
            <a:pPr marL="200660" indent="-200660"/>
            <a:r>
              <a:rPr lang="ko-KR" altLang="en-US"/>
              <a:t>개요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 b="0"/>
              <a:t>- Microsoft</a:t>
            </a:r>
            <a:r>
              <a:rPr lang="ko-KR" altLang="en-US" b="0"/>
              <a:t>가 </a:t>
            </a:r>
            <a:r>
              <a:rPr lang="en-US" altLang="ko-KR" b="0"/>
              <a:t>Windows, Mac OS, Linux</a:t>
            </a:r>
            <a:r>
              <a:rPr lang="ko-KR" altLang="en-US" b="0"/>
              <a:t>용으로 개발한 소스 코드 편집기</a:t>
            </a: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>- </a:t>
            </a:r>
            <a:r>
              <a:rPr lang="ko-KR" altLang="en-US" b="0"/>
              <a:t>편집기의 테마</a:t>
            </a:r>
            <a:r>
              <a:rPr lang="en-US" altLang="ko-KR" b="0"/>
              <a:t>, </a:t>
            </a:r>
            <a:r>
              <a:rPr lang="ko-KR" altLang="en-US" b="0"/>
              <a:t>단축키</a:t>
            </a:r>
            <a:r>
              <a:rPr lang="en-US" altLang="ko-KR" b="0"/>
              <a:t>, </a:t>
            </a:r>
            <a:r>
              <a:rPr lang="ko-KR" altLang="en-US" b="0"/>
              <a:t>설정 등을 </a:t>
            </a:r>
            <a:r>
              <a:rPr lang="en-US" altLang="ko-KR" b="0"/>
              <a:t>Customize </a:t>
            </a:r>
            <a:r>
              <a:rPr lang="ko-KR" altLang="en-US" b="0"/>
              <a:t>가능</a:t>
            </a: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>- 2015</a:t>
            </a:r>
            <a:r>
              <a:rPr lang="ko-KR" altLang="en-US" b="0"/>
              <a:t>년 </a:t>
            </a:r>
            <a:r>
              <a:rPr lang="en-US" altLang="ko-KR" b="0"/>
              <a:t>Preview </a:t>
            </a:r>
            <a:r>
              <a:rPr lang="ko-KR" altLang="en-US" b="0"/>
              <a:t>공개</a:t>
            </a:r>
            <a:r>
              <a:rPr lang="en-US" altLang="ko-KR" b="0"/>
              <a:t>, 2016</a:t>
            </a:r>
            <a:r>
              <a:rPr lang="ko-KR" altLang="en-US" b="0"/>
              <a:t>년 정식 버전 배포</a:t>
            </a:r>
            <a:endParaRPr lang="en-US" altLang="ko-KR" b="0"/>
          </a:p>
          <a:p>
            <a:pPr marL="200660" indent="-200660"/>
            <a:endParaRPr lang="ko-KR" altLang="en-US" b="0">
              <a:latin typeface="맑은 고딕"/>
              <a:ea typeface="맑은 고딕"/>
            </a:endParaRPr>
          </a:p>
          <a:p>
            <a:pPr marL="200660" indent="-200660"/>
            <a:r>
              <a:rPr lang="ko-KR" altLang="en-US"/>
              <a:t>기능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 b="0"/>
              <a:t>- </a:t>
            </a:r>
            <a:r>
              <a:rPr lang="ko-KR" altLang="en-US" b="0"/>
              <a:t>디버깅 지원과 </a:t>
            </a:r>
            <a:r>
              <a:rPr lang="en-US" altLang="ko-KR" b="0"/>
              <a:t>Git </a:t>
            </a:r>
            <a:r>
              <a:rPr lang="ko-KR" altLang="en-US" b="0"/>
              <a:t>제어</a:t>
            </a:r>
            <a:r>
              <a:rPr lang="en-US" altLang="ko-KR" b="0"/>
              <a:t>, </a:t>
            </a:r>
            <a:r>
              <a:rPr lang="ko-KR" altLang="en-US" b="0"/>
              <a:t>구문 강조 기능 등이 포함</a:t>
            </a: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>- </a:t>
            </a:r>
            <a:r>
              <a:rPr lang="ko-KR" altLang="en-US" b="0"/>
              <a:t>다양한 프로그래밍 언어 지원</a:t>
            </a: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>  (Python, C/C++, C#, Java, Go, Dart, PHP, Ruby </a:t>
            </a:r>
            <a:r>
              <a:rPr lang="ko-KR" altLang="en-US" b="0"/>
              <a:t>등</a:t>
            </a:r>
            <a:r>
              <a:rPr lang="en-US" altLang="ko-KR" b="0"/>
              <a:t>)</a:t>
            </a:r>
            <a:br>
              <a:rPr lang="en-US" altLang="ko-KR" b="0"/>
            </a:b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>- </a:t>
            </a:r>
            <a:r>
              <a:rPr lang="ko-KR" altLang="en-US" b="0"/>
              <a:t>각 언어와 함께 사용할 수 있는 편리한 기능 제공</a:t>
            </a:r>
            <a:r>
              <a:rPr lang="en-US" altLang="ko-KR" b="0"/>
              <a:t/>
            </a:r>
            <a:br>
              <a:rPr lang="en-US" altLang="ko-KR" b="0"/>
            </a:br>
            <a:r>
              <a:rPr lang="en-US" altLang="ko-KR" b="0"/>
              <a:t>- </a:t>
            </a:r>
            <a:r>
              <a:rPr lang="ko-KR" altLang="en-US" b="0"/>
              <a:t>메뉴를 통해 접근할 수 없는 기능까지 </a:t>
            </a:r>
            <a:r>
              <a:rPr lang="en-US" altLang="ko-KR" b="0"/>
              <a:t>Command Palette</a:t>
            </a:r>
            <a:r>
              <a:rPr lang="ko-KR" altLang="en-US" b="0"/>
              <a:t>를 통해 사용 가능</a:t>
            </a:r>
            <a:endParaRPr lang="en-US" altLang="ko-KR" b="0"/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Visual Studio Code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21072" y="3300943"/>
            <a:ext cx="8468226" cy="1726124"/>
            <a:chOff x="736884" y="2937082"/>
            <a:chExt cx="8468226" cy="17261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b="50064"/>
            <a:stretch/>
          </p:blipFill>
          <p:spPr>
            <a:xfrm>
              <a:off x="736884" y="2937082"/>
              <a:ext cx="4234113" cy="168717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50152"/>
            <a:stretch/>
          </p:blipFill>
          <p:spPr>
            <a:xfrm>
              <a:off x="4970997" y="2978992"/>
              <a:ext cx="4234113" cy="1684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89200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Visual Studio Code</a:t>
            </a:r>
            <a:r>
              <a:rPr lang="ko-KR" altLang="en-US"/>
              <a:t>에서 </a:t>
            </a:r>
            <a:r>
              <a:rPr lang="en-US" altLang="ko-KR"/>
              <a:t>Linux VM</a:t>
            </a:r>
            <a:r>
              <a:rPr lang="ko-KR" altLang="en-US"/>
              <a:t>에 </a:t>
            </a:r>
            <a:r>
              <a:rPr lang="en-US" altLang="ko-KR"/>
              <a:t>remote </a:t>
            </a:r>
            <a:r>
              <a:rPr lang="ko-KR" altLang="en-US"/>
              <a:t>연결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7" y="1171745"/>
            <a:ext cx="594803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2. </a:t>
            </a:r>
            <a:r>
              <a:rPr lang="ko-KR" altLang="en-US" sz="1400">
                <a:latin typeface="+mj-ea"/>
                <a:ea typeface="+mj-ea"/>
              </a:rPr>
              <a:t>좌측의 </a:t>
            </a:r>
            <a:r>
              <a:rPr lang="en-US" altLang="ko-KR" sz="1400">
                <a:latin typeface="+mj-ea"/>
                <a:ea typeface="+mj-ea"/>
              </a:rPr>
              <a:t>Extensions</a:t>
            </a:r>
            <a:r>
              <a:rPr lang="ko-KR" altLang="en-US" sz="1400">
                <a:latin typeface="+mj-ea"/>
                <a:ea typeface="+mj-ea"/>
              </a:rPr>
              <a:t>에서 </a:t>
            </a:r>
            <a:r>
              <a:rPr lang="en-US" altLang="ko-KR" sz="1400">
                <a:latin typeface="+mj-ea"/>
                <a:ea typeface="+mj-ea"/>
              </a:rPr>
              <a:t>‘remote-</a:t>
            </a:r>
            <a:r>
              <a:rPr lang="en-US" altLang="ko-KR" sz="1400" err="1">
                <a:latin typeface="+mj-ea"/>
                <a:ea typeface="+mj-ea"/>
              </a:rPr>
              <a:t>ssh</a:t>
            </a:r>
            <a:r>
              <a:rPr lang="en-US" altLang="ko-KR" sz="1400">
                <a:latin typeface="+mj-ea"/>
                <a:ea typeface="+mj-ea"/>
              </a:rPr>
              <a:t>’ </a:t>
            </a:r>
            <a:r>
              <a:rPr lang="ko-KR" altLang="en-US" sz="1400">
                <a:latin typeface="+mj-ea"/>
                <a:ea typeface="+mj-ea"/>
              </a:rPr>
              <a:t>검색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후 </a:t>
            </a:r>
            <a:r>
              <a:rPr lang="en-US" altLang="ko-KR" sz="1400">
                <a:latin typeface="+mj-ea"/>
                <a:ea typeface="+mj-ea"/>
              </a:rPr>
              <a:t>install</a:t>
            </a:r>
            <a:endParaRPr lang="ko-KR" altLang="en-US" sz="140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31FA26-DC00-42BE-AD3B-55B4BA0412D9}"/>
              </a:ext>
            </a:extLst>
          </p:cNvPr>
          <p:cNvGrpSpPr/>
          <p:nvPr/>
        </p:nvGrpSpPr>
        <p:grpSpPr>
          <a:xfrm>
            <a:off x="1410557" y="1858316"/>
            <a:ext cx="6250872" cy="4045334"/>
            <a:chOff x="1410557" y="2013011"/>
            <a:chExt cx="6250872" cy="404533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8DE1C51-A975-41E6-954C-1CA078C44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557" y="2013011"/>
              <a:ext cx="6250872" cy="4045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72728B1-97E8-4E48-B072-A833665F9F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65193" y="3188221"/>
              <a:ext cx="1275483" cy="84745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2A8FB8-FB7A-4FAB-B16A-849D7DB29A06}"/>
                </a:ext>
              </a:extLst>
            </p:cNvPr>
            <p:cNvSpPr/>
            <p:nvPr/>
          </p:nvSpPr>
          <p:spPr bwMode="auto">
            <a:xfrm>
              <a:off x="1410557" y="5202315"/>
              <a:ext cx="683580" cy="701335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50B384-1C28-4A02-AB49-0C0DFBEA5CB8}"/>
                </a:ext>
              </a:extLst>
            </p:cNvPr>
            <p:cNvSpPr/>
            <p:nvPr/>
          </p:nvSpPr>
          <p:spPr bwMode="auto">
            <a:xfrm>
              <a:off x="2244571" y="2868965"/>
              <a:ext cx="1217720" cy="433528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D88592-2D21-4FDE-BA64-E592BBD73763}"/>
                </a:ext>
              </a:extLst>
            </p:cNvPr>
            <p:cNvSpPr/>
            <p:nvPr/>
          </p:nvSpPr>
          <p:spPr bwMode="auto">
            <a:xfrm>
              <a:off x="4792464" y="3960922"/>
              <a:ext cx="683580" cy="309238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53380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Visual Studio Code</a:t>
            </a:r>
            <a:r>
              <a:rPr lang="ko-KR" altLang="en-US"/>
              <a:t>에서 </a:t>
            </a:r>
            <a:r>
              <a:rPr lang="en-US" altLang="ko-KR"/>
              <a:t>Linux VM</a:t>
            </a:r>
            <a:r>
              <a:rPr lang="ko-KR" altLang="en-US"/>
              <a:t>에 </a:t>
            </a:r>
            <a:r>
              <a:rPr lang="en-US" altLang="ko-KR"/>
              <a:t>remote </a:t>
            </a:r>
            <a:r>
              <a:rPr lang="ko-KR" altLang="en-US"/>
              <a:t>연결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72728B1-97E8-4E48-B072-A833665F9F18}"/>
              </a:ext>
            </a:extLst>
          </p:cNvPr>
          <p:cNvCxnSpPr>
            <a:cxnSpLocks/>
          </p:cNvCxnSpPr>
          <p:nvPr/>
        </p:nvCxnSpPr>
        <p:spPr bwMode="auto">
          <a:xfrm>
            <a:off x="4012707" y="2578580"/>
            <a:ext cx="841027" cy="2366537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50B384-1C28-4A02-AB49-0C0DFBEA5CB8}"/>
              </a:ext>
            </a:extLst>
          </p:cNvPr>
          <p:cNvSpPr/>
          <p:nvPr/>
        </p:nvSpPr>
        <p:spPr bwMode="auto">
          <a:xfrm>
            <a:off x="2928151" y="2318440"/>
            <a:ext cx="2050744" cy="260140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3. Command Palette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‘</a:t>
            </a:r>
            <a:r>
              <a:rPr lang="en-US" altLang="ko-KR" sz="1400" err="1">
                <a:latin typeface="+mj-ea"/>
                <a:ea typeface="+mj-ea"/>
              </a:rPr>
              <a:t>Remote-SSH:Connect</a:t>
            </a:r>
            <a:r>
              <a:rPr lang="en-US" altLang="ko-KR" sz="1400">
                <a:latin typeface="+mj-ea"/>
                <a:ea typeface="+mj-ea"/>
              </a:rPr>
              <a:t> to Host’ </a:t>
            </a:r>
            <a:r>
              <a:rPr lang="ko-KR" altLang="en-US" sz="1400">
                <a:latin typeface="+mj-ea"/>
                <a:ea typeface="+mj-ea"/>
              </a:rPr>
              <a:t>입력 후 </a:t>
            </a:r>
            <a:r>
              <a:rPr lang="en-US" altLang="ko-KR" sz="1400">
                <a:latin typeface="+mj-ea"/>
                <a:ea typeface="+mj-ea"/>
              </a:rPr>
              <a:t>Enter</a:t>
            </a:r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D88592-2D21-4FDE-BA64-E592BBD73763}"/>
              </a:ext>
            </a:extLst>
          </p:cNvPr>
          <p:cNvSpPr/>
          <p:nvPr/>
        </p:nvSpPr>
        <p:spPr bwMode="auto">
          <a:xfrm>
            <a:off x="4629207" y="4912209"/>
            <a:ext cx="1561280" cy="276329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020922-38C9-45E5-B225-B85364FD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22" y="2095803"/>
            <a:ext cx="7031745" cy="359045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DB12FF-CB73-4266-85FA-FBAF252367D9}"/>
              </a:ext>
            </a:extLst>
          </p:cNvPr>
          <p:cNvSpPr/>
          <p:nvPr/>
        </p:nvSpPr>
        <p:spPr bwMode="auto">
          <a:xfrm>
            <a:off x="4405334" y="2597539"/>
            <a:ext cx="2368327" cy="276329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48089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48A3B09-194C-45B2-AEC3-5C6541947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83" y="1562498"/>
            <a:ext cx="6152894" cy="2940436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Visual Studio Code</a:t>
            </a:r>
            <a:r>
              <a:rPr lang="ko-KR" altLang="en-US"/>
              <a:t>에서 </a:t>
            </a:r>
            <a:r>
              <a:rPr lang="en-US" altLang="ko-KR"/>
              <a:t>Linux VM</a:t>
            </a:r>
            <a:r>
              <a:rPr lang="ko-KR" altLang="en-US"/>
              <a:t>에 </a:t>
            </a:r>
            <a:r>
              <a:rPr lang="en-US" altLang="ko-KR"/>
              <a:t>remote </a:t>
            </a:r>
            <a:r>
              <a:rPr lang="ko-KR" altLang="en-US"/>
              <a:t>연결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50B384-1C28-4A02-AB49-0C0DFBEA5CB8}"/>
              </a:ext>
            </a:extLst>
          </p:cNvPr>
          <p:cNvSpPr/>
          <p:nvPr/>
        </p:nvSpPr>
        <p:spPr bwMode="auto">
          <a:xfrm>
            <a:off x="2599677" y="2076500"/>
            <a:ext cx="1590583" cy="193728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사용자이름</a:t>
            </a:r>
            <a:r>
              <a:rPr kumimoji="1" lang="en-US" altLang="ko-KR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@IP</a:t>
            </a:r>
            <a:r>
              <a:rPr kumimoji="1" lang="ko-KR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주소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4. VM</a:t>
            </a:r>
            <a:r>
              <a:rPr lang="ko-KR" altLang="en-US" sz="1400">
                <a:latin typeface="+mj-ea"/>
                <a:ea typeface="+mj-ea"/>
              </a:rPr>
              <a:t>생성 시 입력한 </a:t>
            </a:r>
            <a:r>
              <a:rPr lang="en-US" altLang="ko-KR" sz="1400">
                <a:latin typeface="+mj-ea"/>
                <a:ea typeface="+mj-ea"/>
              </a:rPr>
              <a:t>‘</a:t>
            </a:r>
            <a:r>
              <a:rPr lang="ko-KR" altLang="en-US" sz="1400">
                <a:latin typeface="+mj-ea"/>
                <a:ea typeface="+mj-ea"/>
              </a:rPr>
              <a:t>사용자이름</a:t>
            </a:r>
            <a:r>
              <a:rPr lang="en-US" altLang="ko-KR" sz="1400">
                <a:latin typeface="+mj-ea"/>
                <a:ea typeface="+mj-ea"/>
              </a:rPr>
              <a:t>’@’VM IP</a:t>
            </a:r>
            <a:r>
              <a:rPr lang="ko-KR" altLang="en-US" sz="1400">
                <a:latin typeface="+mj-ea"/>
                <a:ea typeface="+mj-ea"/>
              </a:rPr>
              <a:t>주소</a:t>
            </a:r>
            <a:r>
              <a:rPr lang="en-US" altLang="ko-KR" sz="1400">
                <a:latin typeface="+mj-ea"/>
                <a:ea typeface="+mj-ea"/>
              </a:rPr>
              <a:t>’ </a:t>
            </a:r>
            <a:r>
              <a:rPr lang="ko-KR" altLang="en-US" sz="1400">
                <a:latin typeface="+mj-ea"/>
                <a:ea typeface="+mj-ea"/>
              </a:rPr>
              <a:t>입력 후 </a:t>
            </a:r>
            <a:r>
              <a:rPr lang="en-US" altLang="ko-KR" sz="1400">
                <a:latin typeface="+mj-ea"/>
                <a:ea typeface="+mj-ea"/>
              </a:rPr>
              <a:t>Enter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→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 VM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에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remote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중 확인</a:t>
            </a:r>
            <a:r>
              <a:rPr lang="ko-KR" altLang="en-US" sz="1400">
                <a:latin typeface="+mj-ea"/>
                <a:ea typeface="+mj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9D3D0-4F10-4A6C-9AE6-23DC3D79B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"/>
          <a:stretch/>
        </p:blipFill>
        <p:spPr>
          <a:xfrm>
            <a:off x="3745998" y="3009529"/>
            <a:ext cx="5791702" cy="34328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5FFC44-5639-4D76-83A0-6056F170EA8E}"/>
              </a:ext>
            </a:extLst>
          </p:cNvPr>
          <p:cNvSpPr/>
          <p:nvPr/>
        </p:nvSpPr>
        <p:spPr bwMode="auto">
          <a:xfrm>
            <a:off x="783246" y="4284810"/>
            <a:ext cx="335342" cy="255359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86C1231-D012-445A-A2F7-29529928C172}"/>
              </a:ext>
            </a:extLst>
          </p:cNvPr>
          <p:cNvCxnSpPr>
            <a:stCxn id="15" idx="2"/>
          </p:cNvCxnSpPr>
          <p:nvPr/>
        </p:nvCxnSpPr>
        <p:spPr bwMode="auto">
          <a:xfrm>
            <a:off x="950917" y="4540169"/>
            <a:ext cx="2795081" cy="1798487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37B26F-4809-459E-8186-224F9CC6CD7A}"/>
              </a:ext>
            </a:extLst>
          </p:cNvPr>
          <p:cNvSpPr/>
          <p:nvPr/>
        </p:nvSpPr>
        <p:spPr bwMode="auto">
          <a:xfrm>
            <a:off x="3714042" y="6187022"/>
            <a:ext cx="1346230" cy="292594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96850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F519953-C0A7-4C12-89EC-2934AE2FD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/>
          <a:stretch/>
        </p:blipFill>
        <p:spPr>
          <a:xfrm>
            <a:off x="989784" y="1773382"/>
            <a:ext cx="7926432" cy="3276991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Visual Studio Code</a:t>
            </a:r>
            <a:r>
              <a:rPr lang="ko-KR" altLang="en-US"/>
              <a:t>에서 </a:t>
            </a:r>
            <a:r>
              <a:rPr lang="en-US" altLang="ko-KR"/>
              <a:t>Linux VM</a:t>
            </a:r>
            <a:r>
              <a:rPr lang="ko-KR" altLang="en-US"/>
              <a:t>에 </a:t>
            </a:r>
            <a:r>
              <a:rPr lang="en-US" altLang="ko-KR"/>
              <a:t>remote </a:t>
            </a:r>
            <a:r>
              <a:rPr lang="ko-KR" altLang="en-US"/>
              <a:t>연결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50B384-1C28-4A02-AB49-0C0DFBEA5CB8}"/>
              </a:ext>
            </a:extLst>
          </p:cNvPr>
          <p:cNvSpPr/>
          <p:nvPr/>
        </p:nvSpPr>
        <p:spPr bwMode="auto">
          <a:xfrm>
            <a:off x="3603835" y="2486257"/>
            <a:ext cx="1154596" cy="345720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5. VM</a:t>
            </a:r>
            <a:r>
              <a:rPr lang="ko-KR" altLang="en-US" sz="1400">
                <a:latin typeface="+mj-ea"/>
                <a:ea typeface="+mj-ea"/>
              </a:rPr>
              <a:t>생성 시 입력한 암호 입력</a:t>
            </a:r>
          </a:p>
        </p:txBody>
      </p:sp>
    </p:spTree>
    <p:extLst>
      <p:ext uri="{BB962C8B-B14F-4D97-AF65-F5344CB8AC3E}">
        <p14:creationId xmlns:p14="http://schemas.microsoft.com/office/powerpoint/2010/main" val="132653000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Visual Studio Code</a:t>
            </a:r>
            <a:r>
              <a:rPr lang="ko-KR" altLang="en-US"/>
              <a:t>에서 </a:t>
            </a:r>
            <a:r>
              <a:rPr lang="en-US" altLang="ko-KR"/>
              <a:t>Linux VM</a:t>
            </a:r>
            <a:r>
              <a:rPr lang="ko-KR" altLang="en-US"/>
              <a:t>에 </a:t>
            </a:r>
            <a:r>
              <a:rPr lang="en-US" altLang="ko-KR"/>
              <a:t>remote </a:t>
            </a:r>
            <a:r>
              <a:rPr lang="ko-KR" altLang="en-US"/>
              <a:t>연결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6. Visual Studio Code</a:t>
            </a:r>
            <a:r>
              <a:rPr lang="ko-KR" altLang="en-US" sz="1400">
                <a:latin typeface="+mj-ea"/>
                <a:ea typeface="+mj-ea"/>
              </a:rPr>
              <a:t>에서 </a:t>
            </a:r>
            <a:r>
              <a:rPr lang="en-US" altLang="ko-KR" sz="1400">
                <a:latin typeface="+mj-ea"/>
                <a:ea typeface="+mj-ea"/>
              </a:rPr>
              <a:t>Linux VM</a:t>
            </a:r>
            <a:r>
              <a:rPr lang="ko-KR" altLang="en-US" sz="1400">
                <a:latin typeface="+mj-ea"/>
                <a:ea typeface="+mj-ea"/>
              </a:rPr>
              <a:t>으로 접속 확인</a:t>
            </a:r>
            <a:r>
              <a:rPr lang="en-US" altLang="ko-KR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51DB21-24AE-477D-B376-6777D6624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78" y="1722364"/>
            <a:ext cx="8276037" cy="46028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B75316-F46A-4C5C-804E-80E6D848ED4D}"/>
              </a:ext>
            </a:extLst>
          </p:cNvPr>
          <p:cNvSpPr/>
          <p:nvPr/>
        </p:nvSpPr>
        <p:spPr bwMode="auto">
          <a:xfrm>
            <a:off x="796984" y="6077008"/>
            <a:ext cx="1360289" cy="248235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1A630F-B717-4431-9D55-EAE42AD7BF88}"/>
              </a:ext>
            </a:extLst>
          </p:cNvPr>
          <p:cNvSpPr/>
          <p:nvPr/>
        </p:nvSpPr>
        <p:spPr bwMode="auto">
          <a:xfrm>
            <a:off x="4411676" y="5686255"/>
            <a:ext cx="1811571" cy="326884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78071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2CEA16-4383-465E-80C7-632B43D2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69" y="1710506"/>
            <a:ext cx="4065974" cy="4366502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연결한 </a:t>
            </a:r>
            <a:r>
              <a:rPr lang="en-US" altLang="ko-KR"/>
              <a:t>Linux VM</a:t>
            </a:r>
            <a:r>
              <a:rPr lang="ko-KR" altLang="en-US"/>
              <a:t>에서 </a:t>
            </a:r>
            <a:r>
              <a:rPr lang="en-US" altLang="ko-KR"/>
              <a:t>Python</a:t>
            </a:r>
            <a:r>
              <a:rPr lang="ko-KR" altLang="en-US"/>
              <a:t>설치 및 활용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1. VM Extensions</a:t>
            </a:r>
            <a:r>
              <a:rPr lang="ko-KR" altLang="en-US" sz="1400">
                <a:latin typeface="+mj-ea"/>
                <a:ea typeface="+mj-ea"/>
              </a:rPr>
              <a:t>를 클릭하면 로컬에 </a:t>
            </a:r>
            <a:r>
              <a:rPr lang="en-US" altLang="ko-KR" sz="1400">
                <a:latin typeface="+mj-ea"/>
                <a:ea typeface="+mj-ea"/>
              </a:rPr>
              <a:t>install</a:t>
            </a:r>
            <a:r>
              <a:rPr lang="ko-KR" altLang="en-US" sz="1400">
                <a:latin typeface="+mj-ea"/>
                <a:ea typeface="+mj-ea"/>
              </a:rPr>
              <a:t>된 </a:t>
            </a:r>
            <a:r>
              <a:rPr lang="en-US" altLang="ko-KR" sz="1400">
                <a:latin typeface="+mj-ea"/>
                <a:ea typeface="+mj-ea"/>
              </a:rPr>
              <a:t>Extensions</a:t>
            </a:r>
            <a:r>
              <a:rPr lang="ko-KR" altLang="en-US" sz="1400">
                <a:latin typeface="+mj-ea"/>
                <a:ea typeface="+mj-ea"/>
              </a:rPr>
              <a:t>와 </a:t>
            </a:r>
            <a:r>
              <a:rPr lang="en-US" altLang="ko-KR" sz="1400">
                <a:latin typeface="+mj-ea"/>
                <a:ea typeface="+mj-ea"/>
              </a:rPr>
              <a:t>VM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install</a:t>
            </a:r>
            <a:r>
              <a:rPr lang="ko-KR" altLang="en-US" sz="1400">
                <a:latin typeface="+mj-ea"/>
                <a:ea typeface="+mj-ea"/>
              </a:rPr>
              <a:t>된 </a:t>
            </a:r>
            <a:r>
              <a:rPr lang="en-US" altLang="ko-KR" sz="1400">
                <a:latin typeface="+mj-ea"/>
                <a:ea typeface="+mj-ea"/>
              </a:rPr>
              <a:t>Extensions</a:t>
            </a:r>
            <a:r>
              <a:rPr lang="ko-KR" altLang="en-US" sz="1400">
                <a:latin typeface="+mj-ea"/>
                <a:ea typeface="+mj-ea"/>
              </a:rPr>
              <a:t>를 볼 수 있음</a:t>
            </a:r>
            <a:r>
              <a:rPr lang="en-US" altLang="ko-KR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B75316-F46A-4C5C-804E-80E6D848ED4D}"/>
              </a:ext>
            </a:extLst>
          </p:cNvPr>
          <p:cNvSpPr/>
          <p:nvPr/>
        </p:nvSpPr>
        <p:spPr bwMode="auto">
          <a:xfrm>
            <a:off x="3051387" y="2872169"/>
            <a:ext cx="3429312" cy="1548911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1A630F-B717-4431-9D55-EAE42AD7BF88}"/>
              </a:ext>
            </a:extLst>
          </p:cNvPr>
          <p:cNvSpPr/>
          <p:nvPr/>
        </p:nvSpPr>
        <p:spPr bwMode="auto">
          <a:xfrm>
            <a:off x="3051387" y="4469514"/>
            <a:ext cx="3429312" cy="954741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6AB9CB-6007-4E51-985F-5C583421C1D8}"/>
              </a:ext>
            </a:extLst>
          </p:cNvPr>
          <p:cNvSpPr/>
          <p:nvPr/>
        </p:nvSpPr>
        <p:spPr bwMode="auto">
          <a:xfrm>
            <a:off x="2476869" y="3222594"/>
            <a:ext cx="512374" cy="513425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6383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74FDCD-5C1F-4748-9059-805FFA33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837" y="1889382"/>
            <a:ext cx="3809397" cy="4110139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연결한 </a:t>
            </a:r>
            <a:r>
              <a:rPr lang="en-US" altLang="ko-KR"/>
              <a:t>Linux VM</a:t>
            </a:r>
            <a:r>
              <a:rPr lang="ko-KR" altLang="en-US"/>
              <a:t>에서 </a:t>
            </a:r>
            <a:r>
              <a:rPr lang="en-US" altLang="ko-KR"/>
              <a:t>Python</a:t>
            </a:r>
            <a:r>
              <a:rPr lang="ko-KR" altLang="en-US"/>
              <a:t>설치 및 활용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2. Extensions </a:t>
            </a:r>
            <a:r>
              <a:rPr lang="ko-KR" altLang="en-US" sz="1400">
                <a:latin typeface="+mj-ea"/>
                <a:ea typeface="+mj-ea"/>
              </a:rPr>
              <a:t>검색창에 </a:t>
            </a:r>
            <a:r>
              <a:rPr lang="en-US" altLang="ko-KR" sz="1400">
                <a:latin typeface="+mj-ea"/>
                <a:ea typeface="+mj-ea"/>
              </a:rPr>
              <a:t>python</a:t>
            </a:r>
            <a:r>
              <a:rPr lang="ko-KR" altLang="en-US" sz="1400">
                <a:latin typeface="+mj-ea"/>
                <a:ea typeface="+mj-ea"/>
              </a:rPr>
              <a:t>을 검색하여 </a:t>
            </a:r>
            <a:r>
              <a:rPr lang="en-US" altLang="ko-KR" sz="1400">
                <a:latin typeface="+mj-ea"/>
                <a:ea typeface="+mj-ea"/>
              </a:rPr>
              <a:t>install </a:t>
            </a:r>
            <a:endParaRPr lang="ko-KR" altLang="en-US" sz="1400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209BE6-8D22-47DE-B932-8F5961483931}"/>
              </a:ext>
            </a:extLst>
          </p:cNvPr>
          <p:cNvGrpSpPr/>
          <p:nvPr/>
        </p:nvGrpSpPr>
        <p:grpSpPr>
          <a:xfrm>
            <a:off x="1016180" y="1889382"/>
            <a:ext cx="3688985" cy="4110139"/>
            <a:chOff x="2629687" y="1891166"/>
            <a:chExt cx="3688985" cy="41101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F8BA257-A7F2-414B-92E1-D7AE4D226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295"/>
            <a:stretch/>
          </p:blipFill>
          <p:spPr>
            <a:xfrm>
              <a:off x="2629687" y="1891166"/>
              <a:ext cx="3688985" cy="411013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9B75316-F46A-4C5C-804E-80E6D848ED4D}"/>
                </a:ext>
              </a:extLst>
            </p:cNvPr>
            <p:cNvSpPr/>
            <p:nvPr/>
          </p:nvSpPr>
          <p:spPr bwMode="auto">
            <a:xfrm>
              <a:off x="3256341" y="2654545"/>
              <a:ext cx="676467" cy="248454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1A630F-B717-4431-9D55-EAE42AD7BF88}"/>
                </a:ext>
              </a:extLst>
            </p:cNvPr>
            <p:cNvSpPr/>
            <p:nvPr/>
          </p:nvSpPr>
          <p:spPr bwMode="auto">
            <a:xfrm>
              <a:off x="4214361" y="3424168"/>
              <a:ext cx="1529491" cy="215677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E80BDF2-2AC9-41F1-A2A7-19739874482B}"/>
              </a:ext>
            </a:extLst>
          </p:cNvPr>
          <p:cNvCxnSpPr>
            <a:cxnSpLocks/>
          </p:cNvCxnSpPr>
          <p:nvPr/>
        </p:nvCxnSpPr>
        <p:spPr bwMode="auto">
          <a:xfrm>
            <a:off x="4252404" y="3506680"/>
            <a:ext cx="3568823" cy="1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CDA498-46E2-48B1-ACF0-B5A927BEB5AB}"/>
              </a:ext>
            </a:extLst>
          </p:cNvPr>
          <p:cNvSpPr/>
          <p:nvPr/>
        </p:nvSpPr>
        <p:spPr bwMode="auto">
          <a:xfrm>
            <a:off x="7976416" y="3393968"/>
            <a:ext cx="697068" cy="215676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9010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6" y="2406836"/>
            <a:ext cx="4500201" cy="2494807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연결한 </a:t>
            </a:r>
            <a:r>
              <a:rPr lang="en-US" altLang="ko-KR"/>
              <a:t>Linux VM</a:t>
            </a:r>
            <a:r>
              <a:rPr lang="ko-KR" altLang="en-US"/>
              <a:t>에서 </a:t>
            </a:r>
            <a:r>
              <a:rPr lang="en-US" altLang="ko-KR"/>
              <a:t>Python</a:t>
            </a:r>
            <a:r>
              <a:rPr lang="ko-KR" altLang="en-US"/>
              <a:t>설치 및 활용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25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3. Open Folder – </a:t>
            </a:r>
            <a:r>
              <a:rPr lang="ko-KR" altLang="en-US" sz="1400">
                <a:latin typeface="+mj-ea"/>
                <a:ea typeface="+mj-ea"/>
              </a:rPr>
              <a:t>경로 선택 - 가져온 폴더 확인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CDA498-46E2-48B1-ACF0-B5A927BEB5AB}"/>
              </a:ext>
            </a:extLst>
          </p:cNvPr>
          <p:cNvSpPr/>
          <p:nvPr/>
        </p:nvSpPr>
        <p:spPr bwMode="auto">
          <a:xfrm>
            <a:off x="4246880" y="2624562"/>
            <a:ext cx="220277" cy="246737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685807" y="1762232"/>
            <a:ext cx="3375320" cy="4415047"/>
            <a:chOff x="1359240" y="2718786"/>
            <a:chExt cx="2643657" cy="367705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l="411" t="464" r="25146" b="25701"/>
            <a:stretch/>
          </p:blipFill>
          <p:spPr>
            <a:xfrm>
              <a:off x="1359240" y="2718786"/>
              <a:ext cx="2643657" cy="367705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7173" y="5489868"/>
              <a:ext cx="643433" cy="675641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CDA498-46E2-48B1-ACF0-B5A927BEB5AB}"/>
              </a:ext>
            </a:extLst>
          </p:cNvPr>
          <p:cNvSpPr/>
          <p:nvPr/>
        </p:nvSpPr>
        <p:spPr bwMode="auto">
          <a:xfrm>
            <a:off x="6121949" y="3108984"/>
            <a:ext cx="2787517" cy="1792659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E80BDF2-2AC9-41F1-A2A7-19739874482B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>
            <a:off x="4482968" y="2747931"/>
            <a:ext cx="1662698" cy="867295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8621592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1427"/>
          <a:stretch/>
        </p:blipFill>
        <p:spPr>
          <a:xfrm>
            <a:off x="4724400" y="2526743"/>
            <a:ext cx="4316983" cy="3638766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연결한 </a:t>
            </a:r>
            <a:r>
              <a:rPr lang="en-US" altLang="ko-KR"/>
              <a:t>Linux VM</a:t>
            </a:r>
            <a:r>
              <a:rPr lang="ko-KR" altLang="en-US"/>
              <a:t>에서 </a:t>
            </a:r>
            <a:r>
              <a:rPr lang="en-US" altLang="ko-KR"/>
              <a:t>Python</a:t>
            </a:r>
            <a:r>
              <a:rPr lang="ko-KR" altLang="en-US"/>
              <a:t>설치 및 활용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4. </a:t>
            </a:r>
            <a:r>
              <a:rPr lang="ko-KR" altLang="en-US" sz="1400">
                <a:latin typeface="+mj-ea"/>
                <a:ea typeface="+mj-ea"/>
              </a:rPr>
              <a:t>원하는 폴더에서 </a:t>
            </a:r>
            <a:r>
              <a:rPr lang="ko-KR" altLang="en-US" sz="1400" err="1">
                <a:latin typeface="+mj-ea"/>
                <a:ea typeface="+mj-ea"/>
              </a:rPr>
              <a:t>우클릭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</a:rPr>
              <a:t>– </a:t>
            </a:r>
            <a:r>
              <a:rPr lang="en-US" altLang="ko-KR" sz="1400">
                <a:latin typeface="+mj-ea"/>
                <a:ea typeface="+mj-ea"/>
              </a:rPr>
              <a:t>New File – python </a:t>
            </a:r>
            <a:r>
              <a:rPr lang="ko-KR" altLang="en-US" sz="1400">
                <a:latin typeface="+mj-ea"/>
                <a:ea typeface="+mj-ea"/>
              </a:rPr>
              <a:t>파일</a:t>
            </a:r>
            <a:r>
              <a:rPr lang="en-US" altLang="ko-KR" sz="1400">
                <a:latin typeface="+mj-ea"/>
                <a:ea typeface="+mj-ea"/>
              </a:rPr>
              <a:t>(.</a:t>
            </a:r>
            <a:r>
              <a:rPr lang="en-US" altLang="ko-KR" sz="1400" err="1">
                <a:latin typeface="+mj-ea"/>
                <a:ea typeface="+mj-ea"/>
              </a:rPr>
              <a:t>py</a:t>
            </a:r>
            <a:r>
              <a:rPr lang="en-US" altLang="ko-KR" sz="1400">
                <a:latin typeface="+mj-ea"/>
                <a:ea typeface="+mj-ea"/>
              </a:rPr>
              <a:t>) </a:t>
            </a:r>
            <a:r>
              <a:rPr lang="ko-KR" altLang="en-US" sz="1400">
                <a:latin typeface="+mj-ea"/>
                <a:ea typeface="+mj-ea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CDA498-46E2-48B1-ACF0-B5A927BEB5AB}"/>
              </a:ext>
            </a:extLst>
          </p:cNvPr>
          <p:cNvSpPr/>
          <p:nvPr/>
        </p:nvSpPr>
        <p:spPr bwMode="auto">
          <a:xfrm>
            <a:off x="4765129" y="2567314"/>
            <a:ext cx="4185831" cy="3518526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724400" y="1679861"/>
            <a:ext cx="2655114" cy="609685"/>
            <a:chOff x="3298759" y="5907479"/>
            <a:chExt cx="2655114" cy="60968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r="21045"/>
            <a:stretch/>
          </p:blipFill>
          <p:spPr>
            <a:xfrm>
              <a:off x="3298759" y="5907479"/>
              <a:ext cx="2655114" cy="60968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2CDA498-46E2-48B1-ACF0-B5A927BEB5AB}"/>
                </a:ext>
              </a:extLst>
            </p:cNvPr>
            <p:cNvSpPr/>
            <p:nvPr/>
          </p:nvSpPr>
          <p:spPr bwMode="auto">
            <a:xfrm>
              <a:off x="3426665" y="6156255"/>
              <a:ext cx="1614667" cy="360909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31192" y="1679861"/>
            <a:ext cx="3284908" cy="4485647"/>
            <a:chOff x="1359240" y="2718786"/>
            <a:chExt cx="2643657" cy="367705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l="411" t="464" r="25146" b="25701"/>
            <a:stretch/>
          </p:blipFill>
          <p:spPr>
            <a:xfrm>
              <a:off x="1359240" y="2718786"/>
              <a:ext cx="2643657" cy="367705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7173" y="5489868"/>
              <a:ext cx="643433" cy="675641"/>
            </a:xfrm>
            <a:prstGeom prst="rect">
              <a:avLst/>
            </a:prstGeom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E80BDF2-2AC9-41F1-A2A7-19739874482B}"/>
              </a:ext>
            </a:extLst>
          </p:cNvPr>
          <p:cNvCxnSpPr>
            <a:cxnSpLocks/>
          </p:cNvCxnSpPr>
          <p:nvPr/>
        </p:nvCxnSpPr>
        <p:spPr bwMode="auto">
          <a:xfrm>
            <a:off x="5791200" y="2289546"/>
            <a:ext cx="10160" cy="27776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CDA498-46E2-48B1-ACF0-B5A927BEB5AB}"/>
              </a:ext>
            </a:extLst>
          </p:cNvPr>
          <p:cNvSpPr/>
          <p:nvPr/>
        </p:nvSpPr>
        <p:spPr bwMode="auto">
          <a:xfrm>
            <a:off x="2061835" y="5111109"/>
            <a:ext cx="1387265" cy="205909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02389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6" y="1681606"/>
            <a:ext cx="8848224" cy="47147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427"/>
          <a:stretch/>
        </p:blipFill>
        <p:spPr>
          <a:xfrm>
            <a:off x="3707842" y="1984277"/>
            <a:ext cx="5580142" cy="4109403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연결한 </a:t>
            </a:r>
            <a:r>
              <a:rPr lang="en-US" altLang="ko-KR"/>
              <a:t>Linux VM</a:t>
            </a:r>
            <a:r>
              <a:rPr lang="ko-KR" altLang="en-US"/>
              <a:t>에서 </a:t>
            </a:r>
            <a:r>
              <a:rPr lang="en-US" altLang="ko-KR"/>
              <a:t>Python</a:t>
            </a:r>
            <a:r>
              <a:rPr lang="ko-KR" altLang="en-US"/>
              <a:t>설치 및 활용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5. Select Python Interpreter – Interpreter </a:t>
            </a:r>
            <a:r>
              <a:rPr lang="ko-KR" altLang="en-US" sz="1400">
                <a:latin typeface="+mj-ea"/>
                <a:ea typeface="+mj-ea"/>
              </a:rPr>
              <a:t>선택 </a:t>
            </a:r>
            <a:r>
              <a:rPr lang="en-US" altLang="ko-KR" sz="1400">
                <a:latin typeface="+mj-ea"/>
                <a:ea typeface="+mj-ea"/>
              </a:rPr>
              <a:t>– Status bar</a:t>
            </a:r>
            <a:r>
              <a:rPr lang="ko-KR" altLang="en-US" sz="1400">
                <a:latin typeface="+mj-ea"/>
                <a:ea typeface="+mj-ea"/>
              </a:rPr>
              <a:t>에 나타남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CDA498-46E2-48B1-ACF0-B5A927BEB5AB}"/>
              </a:ext>
            </a:extLst>
          </p:cNvPr>
          <p:cNvSpPr/>
          <p:nvPr/>
        </p:nvSpPr>
        <p:spPr bwMode="auto">
          <a:xfrm>
            <a:off x="7638350" y="5577135"/>
            <a:ext cx="1614667" cy="360909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922" y="1984277"/>
            <a:ext cx="4658150" cy="189684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CDA498-46E2-48B1-ACF0-B5A927BEB5AB}"/>
              </a:ext>
            </a:extLst>
          </p:cNvPr>
          <p:cNvSpPr/>
          <p:nvPr/>
        </p:nvSpPr>
        <p:spPr bwMode="auto">
          <a:xfrm>
            <a:off x="2641922" y="1984277"/>
            <a:ext cx="4658150" cy="1896843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E80BDF2-2AC9-41F1-A2A7-19739874482B}"/>
              </a:ext>
            </a:extLst>
          </p:cNvPr>
          <p:cNvCxnSpPr>
            <a:cxnSpLocks/>
            <a:stCxn id="19" idx="0"/>
          </p:cNvCxnSpPr>
          <p:nvPr/>
        </p:nvCxnSpPr>
        <p:spPr bwMode="auto">
          <a:xfrm flipH="1" flipV="1">
            <a:off x="7300073" y="3881121"/>
            <a:ext cx="1145611" cy="1696014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2742551" y="6224006"/>
            <a:ext cx="1768489" cy="1723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75718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설치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Visual Studio Code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42" y="1099033"/>
            <a:ext cx="3031658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400" dirty="0"/>
              <a:t>https://code.visualstudio.com/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25" y="1384949"/>
            <a:ext cx="5116307" cy="44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2711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연결한 </a:t>
            </a:r>
            <a:r>
              <a:rPr lang="en-US" altLang="ko-KR"/>
              <a:t>Linux VM</a:t>
            </a:r>
            <a:r>
              <a:rPr lang="ko-KR" altLang="en-US"/>
              <a:t>에서 </a:t>
            </a:r>
            <a:r>
              <a:rPr lang="en-US" altLang="ko-KR"/>
              <a:t>Python</a:t>
            </a:r>
            <a:r>
              <a:rPr lang="ko-KR" altLang="en-US"/>
              <a:t>설치 및 활용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 dirty="0">
                <a:latin typeface="+mj-ea"/>
                <a:ea typeface="+mj-ea"/>
              </a:rPr>
              <a:t>6. </a:t>
            </a:r>
            <a:r>
              <a:rPr lang="ko-KR" altLang="en-US" sz="1400" dirty="0">
                <a:latin typeface="+mj-ea"/>
                <a:ea typeface="+mj-ea"/>
              </a:rPr>
              <a:t>실행 </a:t>
            </a:r>
            <a:r>
              <a:rPr lang="en-US" altLang="ko-KR" sz="1400" dirty="0">
                <a:latin typeface="+mj-ea"/>
              </a:rPr>
              <a:t>–</a:t>
            </a:r>
            <a:r>
              <a:rPr lang="en-US" altLang="ko-KR" sz="1400" dirty="0">
                <a:latin typeface="+mj-ea"/>
                <a:ea typeface="+mj-ea"/>
              </a:rPr>
              <a:t> Terminal</a:t>
            </a:r>
            <a:r>
              <a:rPr lang="ko-KR" altLang="en-US" sz="1400" dirty="0">
                <a:latin typeface="+mj-ea"/>
                <a:ea typeface="+mj-ea"/>
              </a:rPr>
              <a:t>에서 결과 확인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730055" y="1739938"/>
            <a:ext cx="6207671" cy="4740846"/>
            <a:chOff x="3443590" y="1689138"/>
            <a:chExt cx="6207671" cy="474084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3590" y="1689138"/>
              <a:ext cx="6207671" cy="4740846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 bwMode="auto">
            <a:xfrm>
              <a:off x="3550595" y="4902340"/>
              <a:ext cx="5155660" cy="115799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8433881" y="1706521"/>
              <a:ext cx="365737" cy="29457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69671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연결한 </a:t>
            </a:r>
            <a:r>
              <a:rPr lang="en-US" altLang="ko-KR" dirty="0"/>
              <a:t>Linux VM</a:t>
            </a:r>
            <a:r>
              <a:rPr lang="ko-KR" altLang="en-US" dirty="0"/>
              <a:t>에서 </a:t>
            </a:r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활용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dirty="0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 dirty="0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 dirty="0">
                <a:solidFill>
                  <a:srgbClr val="FFFFFF"/>
                </a:solidFill>
                <a:effectLst/>
              </a:rPr>
              <a:t>활용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1. </a:t>
            </a:r>
            <a:r>
              <a:rPr lang="ko-KR" altLang="en-US" sz="1400" err="1">
                <a:latin typeface="+mj-ea"/>
                <a:ea typeface="+mj-ea"/>
              </a:rPr>
              <a:t>우클릭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– New File – </a:t>
            </a:r>
            <a:r>
              <a:rPr lang="en-US" altLang="ko-KR" sz="1400" err="1">
                <a:latin typeface="+mj-ea"/>
                <a:ea typeface="+mj-ea"/>
              </a:rPr>
              <a:t>Jypyter</a:t>
            </a:r>
            <a:r>
              <a:rPr lang="en-US" altLang="ko-KR" sz="1400">
                <a:latin typeface="+mj-ea"/>
                <a:ea typeface="+mj-ea"/>
              </a:rPr>
              <a:t> Notebook </a:t>
            </a:r>
            <a:r>
              <a:rPr lang="ko-KR" altLang="en-US" sz="1400">
                <a:latin typeface="+mj-ea"/>
                <a:ea typeface="+mj-ea"/>
              </a:rPr>
              <a:t>파일</a:t>
            </a:r>
            <a:r>
              <a:rPr lang="en-US" altLang="ko-KR" sz="1400">
                <a:latin typeface="+mj-ea"/>
                <a:ea typeface="+mj-ea"/>
              </a:rPr>
              <a:t>(.</a:t>
            </a:r>
            <a:r>
              <a:rPr lang="en-US" altLang="ko-KR" sz="1400" err="1">
                <a:latin typeface="+mj-ea"/>
                <a:ea typeface="+mj-ea"/>
              </a:rPr>
              <a:t>ipynb</a:t>
            </a:r>
            <a:r>
              <a:rPr lang="en-US" altLang="ko-KR" sz="1400">
                <a:latin typeface="+mj-ea"/>
                <a:ea typeface="+mj-ea"/>
              </a:rPr>
              <a:t>) </a:t>
            </a:r>
            <a:r>
              <a:rPr lang="ko-KR" altLang="en-US" sz="1400">
                <a:latin typeface="+mj-ea"/>
                <a:ea typeface="+mj-ea"/>
              </a:rPr>
              <a:t>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070" y="1761141"/>
            <a:ext cx="3400900" cy="106694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85926" y="1761141"/>
            <a:ext cx="3284908" cy="4485647"/>
            <a:chOff x="1359240" y="2718786"/>
            <a:chExt cx="2643657" cy="367705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l="411" t="464" r="25146" b="25701"/>
            <a:stretch/>
          </p:blipFill>
          <p:spPr>
            <a:xfrm>
              <a:off x="1359240" y="2718786"/>
              <a:ext cx="2643657" cy="367705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7173" y="5489868"/>
              <a:ext cx="643433" cy="675641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CDA498-46E2-48B1-ACF0-B5A927BEB5AB}"/>
              </a:ext>
            </a:extLst>
          </p:cNvPr>
          <p:cNvSpPr/>
          <p:nvPr/>
        </p:nvSpPr>
        <p:spPr bwMode="auto">
          <a:xfrm>
            <a:off x="2014555" y="5192389"/>
            <a:ext cx="1387265" cy="205909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27399"/>
          <a:stretch/>
        </p:blipFill>
        <p:spPr>
          <a:xfrm>
            <a:off x="4530488" y="3522902"/>
            <a:ext cx="4848064" cy="263405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CDA498-46E2-48B1-ACF0-B5A927BEB5AB}"/>
              </a:ext>
            </a:extLst>
          </p:cNvPr>
          <p:cNvSpPr/>
          <p:nvPr/>
        </p:nvSpPr>
        <p:spPr bwMode="auto">
          <a:xfrm>
            <a:off x="5357195" y="2250706"/>
            <a:ext cx="1387265" cy="317374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CDA498-46E2-48B1-ACF0-B5A927BEB5AB}"/>
              </a:ext>
            </a:extLst>
          </p:cNvPr>
          <p:cNvSpPr/>
          <p:nvPr/>
        </p:nvSpPr>
        <p:spPr bwMode="auto">
          <a:xfrm>
            <a:off x="4530488" y="3522902"/>
            <a:ext cx="4848064" cy="2634057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E80BDF2-2AC9-41F1-A2A7-19739874482B}"/>
              </a:ext>
            </a:extLst>
          </p:cNvPr>
          <p:cNvCxnSpPr>
            <a:cxnSpLocks/>
            <a:stCxn id="15" idx="2"/>
          </p:cNvCxnSpPr>
          <p:nvPr/>
        </p:nvCxnSpPr>
        <p:spPr bwMode="auto">
          <a:xfrm>
            <a:off x="6050828" y="2568080"/>
            <a:ext cx="24852" cy="954822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651493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Remote VM </a:t>
            </a:r>
            <a:r>
              <a:rPr lang="en-US" altLang="ko-KR" dirty="0" err="1" smtClean="0"/>
              <a:t>config</a:t>
            </a:r>
            <a:r>
              <a:rPr lang="en-US" altLang="ko-KR" dirty="0" smtClean="0"/>
              <a:t> - SSH Key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dirty="0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 dirty="0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 dirty="0">
                <a:solidFill>
                  <a:srgbClr val="FFFFFF"/>
                </a:solidFill>
                <a:effectLst/>
              </a:rPr>
              <a:t>활용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458719" y="1134568"/>
            <a:ext cx="8495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lnSpc>
                <a:spcPct val="100000"/>
              </a:lnSpc>
              <a:buNone/>
            </a:pPr>
            <a:r>
              <a:rPr kumimoji="0"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Windows </a:t>
            </a:r>
            <a:r>
              <a:rPr kumimoji="0" lang="en-US" altLang="ko-KR" sz="1200" dirty="0" err="1" smtClean="0">
                <a:solidFill>
                  <a:srgbClr val="000000"/>
                </a:solidFill>
                <a:latin typeface="+mn-ea"/>
                <a:ea typeface="+mn-ea"/>
              </a:rPr>
              <a:t>cmd</a:t>
            </a:r>
            <a:r>
              <a:rPr kumimoji="0"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0" lang="ko-KR" altLang="en-US" sz="1200" dirty="0" smtClean="0">
                <a:solidFill>
                  <a:srgbClr val="000000"/>
                </a:solidFill>
                <a:latin typeface="+mn-ea"/>
                <a:ea typeface="+mn-ea"/>
              </a:rPr>
              <a:t>실행 </a:t>
            </a:r>
            <a:endParaRPr kumimoji="0" lang="en-US" altLang="ko-KR" sz="12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0" eaLnBrk="0" hangingPunct="0">
              <a:lnSpc>
                <a:spcPct val="100000"/>
              </a:lnSpc>
              <a:buNone/>
            </a:pPr>
            <a:r>
              <a:rPr kumimoji="0"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kumimoji="0" lang="ko-KR" altLang="ko-KR" sz="1200" b="1" dirty="0" err="1" smtClean="0">
                <a:solidFill>
                  <a:srgbClr val="000000"/>
                </a:solidFill>
                <a:latin typeface="+mn-ea"/>
                <a:ea typeface="+mn-ea"/>
              </a:rPr>
              <a:t>ssh-keygen</a:t>
            </a:r>
            <a:r>
              <a:rPr kumimoji="0" lang="ko-KR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0" lang="ko-KR" altLang="ko-KR" sz="1200" b="1" dirty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kumimoji="0" lang="ko-KR" altLang="ko-KR" sz="1200" b="1" dirty="0" err="1">
                <a:solidFill>
                  <a:srgbClr val="000000"/>
                </a:solidFill>
                <a:latin typeface="+mn-ea"/>
                <a:ea typeface="+mn-ea"/>
              </a:rPr>
              <a:t>t</a:t>
            </a:r>
            <a:r>
              <a:rPr kumimoji="0" lang="ko-KR" altLang="ko-KR" sz="12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0" lang="ko-KR" altLang="ko-KR" sz="1200" b="1" dirty="0" err="1">
                <a:solidFill>
                  <a:srgbClr val="000000"/>
                </a:solidFill>
                <a:latin typeface="+mn-ea"/>
                <a:ea typeface="+mn-ea"/>
              </a:rPr>
              <a:t>rsa</a:t>
            </a:r>
            <a:r>
              <a:rPr kumimoji="0" lang="ko-KR" altLang="ko-KR" sz="1200" b="1" dirty="0">
                <a:solidFill>
                  <a:srgbClr val="000000"/>
                </a:solidFill>
                <a:latin typeface="+mn-ea"/>
                <a:ea typeface="+mn-ea"/>
              </a:rPr>
              <a:t> -</a:t>
            </a:r>
            <a:r>
              <a:rPr kumimoji="0" lang="ko-KR" altLang="ko-KR" sz="1200" b="1" dirty="0" err="1">
                <a:solidFill>
                  <a:srgbClr val="000000"/>
                </a:solidFill>
                <a:latin typeface="+mn-ea"/>
                <a:ea typeface="+mn-ea"/>
              </a:rPr>
              <a:t>b</a:t>
            </a:r>
            <a:r>
              <a:rPr kumimoji="0" lang="ko-KR" altLang="ko-KR" sz="1200" b="1" dirty="0">
                <a:solidFill>
                  <a:srgbClr val="000000"/>
                </a:solidFill>
                <a:latin typeface="+mn-ea"/>
                <a:ea typeface="+mn-ea"/>
              </a:rPr>
              <a:t> 4096</a:t>
            </a:r>
            <a:r>
              <a:rPr kumimoji="0" lang="ko-KR" altLang="ko-KR" sz="1200" b="1" dirty="0">
                <a:latin typeface="+mn-ea"/>
                <a:ea typeface="+mn-ea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9535" y="4754650"/>
            <a:ext cx="916390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000000"/>
                </a:solidFill>
                <a:latin typeface="+mn-ea"/>
                <a:ea typeface="+mn-ea"/>
              </a:rPr>
              <a:t>서버</a:t>
            </a: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ko-KR" sz="1200" dirty="0">
                <a:latin typeface="+mn-ea"/>
                <a:ea typeface="+mn-ea"/>
              </a:rPr>
              <a:t>~/.</a:t>
            </a:r>
            <a:r>
              <a:rPr lang="en-US" altLang="ko-KR" sz="1200" dirty="0" err="1" smtClean="0">
                <a:latin typeface="+mn-ea"/>
                <a:ea typeface="+mn-ea"/>
              </a:rPr>
              <a:t>ssh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en-US" altLang="ko-KR" sz="1200" dirty="0" err="1" smtClean="0">
                <a:latin typeface="+mn-ea"/>
                <a:ea typeface="+mn-ea"/>
              </a:rPr>
              <a:t>authorized_key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r>
              <a:rPr lang="ko-KR" altLang="en-US" sz="1200" dirty="0" smtClean="0">
                <a:latin typeface="+mn-ea"/>
                <a:ea typeface="+mn-ea"/>
              </a:rPr>
              <a:t>에 </a:t>
            </a:r>
            <a:r>
              <a:rPr lang="en-US" altLang="ko-KR" sz="1200" dirty="0" err="1" smtClean="0">
                <a:solidFill>
                  <a:srgbClr val="000000"/>
                </a:solidFill>
                <a:latin typeface="+mn-ea"/>
                <a:ea typeface="+mn-ea"/>
              </a:rPr>
              <a:t>ssh</a:t>
            </a: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public key(/.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  <a:ea typeface="+mn-ea"/>
              </a:rPr>
              <a:t>ssh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/id_rsa.pub</a:t>
            </a: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) Copy</a:t>
            </a:r>
          </a:p>
          <a:p>
            <a:pPr>
              <a:buNone/>
            </a:pPr>
            <a: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  <a:t>&gt;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+mn-ea"/>
                <a:ea typeface="+mn-ea"/>
              </a:rPr>
              <a:t>scp</a:t>
            </a:r>
            <a: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</a:rPr>
              <a:t>&lt;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</a:rPr>
              <a:t>유저홈디렉터리패스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</a:rPr>
              <a:t>&gt;/.</a:t>
            </a:r>
            <a:r>
              <a:rPr lang="en-US" altLang="ko-KR" sz="1200" b="1" dirty="0" err="1">
                <a:solidFill>
                  <a:srgbClr val="000000"/>
                </a:solidFill>
                <a:latin typeface="+mn-ea"/>
                <a:ea typeface="+mn-ea"/>
              </a:rPr>
              <a:t>ssh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</a:rPr>
              <a:t>/id_rsa.pub &lt;</a:t>
            </a:r>
            <a:r>
              <a:rPr lang="ko-KR" altLang="en-US" sz="1200" b="1" dirty="0" err="1">
                <a:solidFill>
                  <a:srgbClr val="000000"/>
                </a:solidFill>
                <a:latin typeface="+mn-ea"/>
                <a:ea typeface="+mn-ea"/>
              </a:rPr>
              <a:t>서버계정명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</a:rPr>
              <a:t>@</a:t>
            </a:r>
            <a:r>
              <a:rPr lang="ko-KR" altLang="en-US" sz="1200" b="1" dirty="0" err="1">
                <a:solidFill>
                  <a:srgbClr val="000000"/>
                </a:solidFill>
                <a:latin typeface="+mn-ea"/>
                <a:ea typeface="+mn-ea"/>
              </a:rPr>
              <a:t>서버주소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</a:rPr>
              <a:t>&gt;:~/tmp.pub </a:t>
            </a:r>
            <a:endParaRPr lang="ko-KR" altLang="en-US" sz="1200" b="1" dirty="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8" y="1574269"/>
            <a:ext cx="5000738" cy="306840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3674" y="5401213"/>
            <a:ext cx="8734645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Linux</a:t>
            </a:r>
            <a:r>
              <a:rPr lang="ko-KR" altLang="en-US" b="1" dirty="0" smtClean="0"/>
              <a:t>에서 아래 명령어 실행</a:t>
            </a:r>
            <a:endParaRPr lang="en-US" altLang="ko-KR" b="1" dirty="0" smtClean="0"/>
          </a:p>
          <a:p>
            <a:pPr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 </a:t>
            </a:r>
            <a:r>
              <a:rPr lang="en-US" altLang="ko-KR" dirty="0"/>
              <a:t>-p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pPr>
              <a:buNone/>
            </a:pPr>
            <a:r>
              <a:rPr lang="en-US" altLang="ko-KR" b="1" dirty="0" smtClean="0"/>
              <a:t>&gt;</a:t>
            </a:r>
            <a:r>
              <a:rPr lang="ko-KR" altLang="en-US" b="1" dirty="0" err="1" smtClean="0"/>
              <a:t>chmod</a:t>
            </a:r>
            <a:r>
              <a:rPr lang="ko-KR" altLang="en-US" b="1" dirty="0" smtClean="0"/>
              <a:t> </a:t>
            </a:r>
            <a:r>
              <a:rPr lang="ko-KR" altLang="en-US" b="1" dirty="0"/>
              <a:t>700 ~/.</a:t>
            </a:r>
            <a:r>
              <a:rPr lang="ko-KR" altLang="en-US" b="1" dirty="0" err="1"/>
              <a:t>ssh</a:t>
            </a:r>
            <a:r>
              <a:rPr lang="ko-KR" altLang="en-US" b="1" dirty="0"/>
              <a:t> &amp;&amp; </a:t>
            </a:r>
            <a:r>
              <a:rPr lang="ko-KR" altLang="en-US" b="1" dirty="0" err="1"/>
              <a:t>cat</a:t>
            </a:r>
            <a:r>
              <a:rPr lang="ko-KR" altLang="en-US" b="1" dirty="0"/>
              <a:t> ~/tmp.pub &gt;&gt; ~/.</a:t>
            </a:r>
            <a:r>
              <a:rPr lang="ko-KR" altLang="en-US" b="1" dirty="0" err="1"/>
              <a:t>ssh</a:t>
            </a:r>
            <a:r>
              <a:rPr lang="ko-KR" altLang="en-US" b="1" dirty="0"/>
              <a:t>/</a:t>
            </a:r>
            <a:r>
              <a:rPr lang="ko-KR" altLang="en-US" b="1" dirty="0" err="1"/>
              <a:t>authorized_keys</a:t>
            </a:r>
            <a:r>
              <a:rPr lang="ko-KR" altLang="en-US" b="1" dirty="0"/>
              <a:t> &amp;&amp; </a:t>
            </a:r>
            <a:r>
              <a:rPr lang="ko-KR" altLang="en-US" b="1" dirty="0" err="1"/>
              <a:t>chmod</a:t>
            </a:r>
            <a:r>
              <a:rPr lang="ko-KR" altLang="en-US" b="1" dirty="0"/>
              <a:t> 600 ~/.</a:t>
            </a:r>
            <a:r>
              <a:rPr lang="ko-KR" altLang="en-US" b="1" dirty="0" err="1"/>
              <a:t>ssh</a:t>
            </a:r>
            <a:r>
              <a:rPr lang="ko-KR" altLang="en-US" b="1" dirty="0"/>
              <a:t>/</a:t>
            </a:r>
            <a:r>
              <a:rPr lang="ko-KR" altLang="en-US" b="1" dirty="0" err="1"/>
              <a:t>authorized_keys</a:t>
            </a:r>
            <a:r>
              <a:rPr lang="ko-KR" altLang="en-US" b="1" dirty="0"/>
              <a:t> &amp;&amp; </a:t>
            </a:r>
            <a:r>
              <a:rPr lang="ko-KR" altLang="en-US" b="1" dirty="0" err="1"/>
              <a:t>rm</a:t>
            </a:r>
            <a:r>
              <a:rPr lang="ko-KR" altLang="en-US" b="1" dirty="0"/>
              <a:t> -</a:t>
            </a:r>
            <a:r>
              <a:rPr lang="ko-KR" altLang="en-US" b="1" dirty="0" err="1"/>
              <a:t>f</a:t>
            </a:r>
            <a:r>
              <a:rPr lang="ko-KR" altLang="en-US" b="1" dirty="0"/>
              <a:t> ~/tmp.pub</a:t>
            </a:r>
          </a:p>
        </p:txBody>
      </p:sp>
    </p:spTree>
    <p:extLst>
      <p:ext uri="{BB962C8B-B14F-4D97-AF65-F5344CB8AC3E}">
        <p14:creationId xmlns:p14="http://schemas.microsoft.com/office/powerpoint/2010/main" val="321632871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Remote VM </a:t>
            </a:r>
            <a:r>
              <a:rPr lang="en-US" altLang="ko-KR" dirty="0" err="1"/>
              <a:t>config</a:t>
            </a:r>
            <a:r>
              <a:rPr lang="en-US" altLang="ko-KR" dirty="0"/>
              <a:t> - SSH </a:t>
            </a:r>
            <a:r>
              <a:rPr lang="en-US" altLang="ko-KR" dirty="0" smtClean="0"/>
              <a:t>Key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FFFF"/>
                </a:solidFill>
                <a:effectLst/>
              </a:rPr>
              <a:t>05. Remote </a:t>
            </a:r>
            <a:r>
              <a:rPr lang="en-US" altLang="ko-KR" dirty="0" err="1">
                <a:solidFill>
                  <a:srgbClr val="FFFFFF"/>
                </a:solidFill>
                <a:effectLst/>
              </a:rPr>
              <a:t>서버</a:t>
            </a:r>
            <a:r>
              <a:rPr lang="en-US" altLang="ko-KR" dirty="0">
                <a:solidFill>
                  <a:srgbClr val="FFFFFF"/>
                </a:solidFill>
                <a:effectLst/>
              </a:rPr>
              <a:t>(VM) </a:t>
            </a:r>
            <a:r>
              <a:rPr lang="ko-KR" altLang="ko-KR" dirty="0">
                <a:solidFill>
                  <a:srgbClr val="FFFFFF"/>
                </a:solidFill>
                <a:effectLst/>
              </a:rPr>
              <a:t>활용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9" y="1169394"/>
            <a:ext cx="5262881" cy="10908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9" y="2458028"/>
            <a:ext cx="4342447" cy="19031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316" y="2458028"/>
            <a:ext cx="4432617" cy="1903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59" y="5127473"/>
            <a:ext cx="4331018" cy="135270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 bwMode="auto">
          <a:xfrm>
            <a:off x="4856481" y="3168298"/>
            <a:ext cx="426719" cy="48260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0" name="왼쪽으로 구부러진 화살표 9"/>
          <p:cNvSpPr/>
          <p:nvPr/>
        </p:nvSpPr>
        <p:spPr bwMode="auto">
          <a:xfrm rot="2588065">
            <a:off x="5126418" y="4557746"/>
            <a:ext cx="568960" cy="1448221"/>
          </a:xfrm>
          <a:prstGeom prst="curvedLeftArrow">
            <a:avLst/>
          </a:prstGeom>
          <a:solidFill>
            <a:schemeClr val="bg1"/>
          </a:solidFill>
          <a:ln w="952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5400040" y="5829444"/>
            <a:ext cx="1694475" cy="486930"/>
          </a:xfrm>
          <a:prstGeom prst="wedgeRectCallout">
            <a:avLst>
              <a:gd name="adj1" fmla="val -90063"/>
              <a:gd name="adj2" fmla="val 1264"/>
            </a:avLst>
          </a:prstGeom>
          <a:solidFill>
            <a:srgbClr val="00B0F0"/>
          </a:solidFill>
          <a:ln w="1905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ctr" fontAlgn="ctr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ko-KR" sz="1170" b="1" dirty="0" err="1" smtClean="0">
                <a:solidFill>
                  <a:schemeClr val="bg1"/>
                </a:solidFill>
                <a:latin typeface="맑은 고딕" panose="020B0503020000020004" pitchFamily="50" charset="-127"/>
              </a:rPr>
              <a:t>Config</a:t>
            </a:r>
            <a:r>
              <a:rPr kumimoji="0" lang="en-US" altLang="ko-KR" sz="117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kumimoji="0" lang="en-US" altLang="ko-KR" sz="117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VM</a:t>
            </a:r>
            <a:r>
              <a:rPr kumimoji="0" lang="ko-KR" altLang="en-US" sz="1170" b="1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으로 접속</a:t>
            </a:r>
            <a:endParaRPr kumimoji="0" lang="ko-KR" altLang="en-US" sz="117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47460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1042587" y="5998544"/>
            <a:ext cx="4375447" cy="412415"/>
          </a:xfrm>
          <a:prstGeom prst="rect">
            <a:avLst/>
          </a:prstGeom>
          <a:solidFill>
            <a:srgbClr val="D1E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224913" y="2276820"/>
            <a:ext cx="6868160" cy="6388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eaLnBrk="0" hangingPunct="0">
              <a:lnSpc>
                <a:spcPct val="100000"/>
              </a:lnSpc>
              <a:buNone/>
              <a:defRPr kumimoji="0" sz="3600" b="1" kern="0" spc="-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0" hangingPunct="0">
              <a:defRPr sz="2000" b="1"/>
            </a:lvl2pPr>
            <a:lvl3pPr eaLnBrk="0" hangingPunct="0">
              <a:defRPr sz="2000" b="1"/>
            </a:lvl3pPr>
            <a:lvl4pPr eaLnBrk="0" hangingPunct="0">
              <a:defRPr sz="2000" b="1"/>
            </a:lvl4pPr>
            <a:lvl5pPr eaLnBrk="0" hangingPunct="0">
              <a:defRPr sz="2000" b="1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/>
            </a:lvl9pPr>
          </a:lstStyle>
          <a:p>
            <a:r>
              <a:rPr lang="ko-KR" altLang="en-US"/>
              <a:t>목차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2043624" y="3631963"/>
            <a:ext cx="4956616" cy="27943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defTabSz="914400" eaLnBrk="0" latinLnBrk="1" hangingPunct="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Clr>
                <a:srgbClr val="0070C0"/>
              </a:buClr>
              <a:buSzPct val="100000"/>
              <a:buFont typeface="+mj-lt"/>
              <a:buAutoNum type="arabicPeriod"/>
              <a:defRPr sz="1800" b="1" kern="0">
                <a:solidFill>
                  <a:srgbClr val="000000"/>
                </a:solidFill>
                <a:latin typeface="+mn-ea"/>
                <a:ea typeface="+mn-ea"/>
                <a:cs typeface="+mj-cs"/>
              </a:defRPr>
            </a:lvl1pPr>
            <a:lvl2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2pPr>
            <a:lvl3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3pPr>
            <a:lvl4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4pPr>
            <a:lvl5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Visual Studio Code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ko-KR" altLang="en-US">
                <a:solidFill>
                  <a:srgbClr val="1A1752"/>
                </a:solidFill>
              </a:rPr>
              <a:t>주요 기능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Python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 err="1">
                <a:solidFill>
                  <a:srgbClr val="1A1752"/>
                </a:solidFill>
              </a:rPr>
              <a:t>Jupyter</a:t>
            </a:r>
            <a:r>
              <a:rPr lang="en-US" altLang="ko-KR">
                <a:solidFill>
                  <a:srgbClr val="1A1752"/>
                </a:solidFill>
              </a:rPr>
              <a:t> Notebook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Remote </a:t>
            </a:r>
            <a:r>
              <a:rPr lang="ko-KR" altLang="en-US">
                <a:solidFill>
                  <a:srgbClr val="1A1752"/>
                </a:solidFill>
              </a:rPr>
              <a:t>서버</a:t>
            </a:r>
            <a:r>
              <a:rPr lang="en-US" altLang="ko-KR">
                <a:solidFill>
                  <a:srgbClr val="1A1752"/>
                </a:solidFill>
              </a:rPr>
              <a:t>(VM)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Docker</a:t>
            </a:r>
            <a:r>
              <a:rPr lang="ko-KR" altLang="en-US">
                <a:solidFill>
                  <a:srgbClr val="1A1752"/>
                </a:solidFill>
              </a:rPr>
              <a:t> 활용</a:t>
            </a:r>
            <a:endParaRPr lang="en-US" altLang="ko-KR">
              <a:solidFill>
                <a:srgbClr val="1A1752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403880" y="368174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맑은 고딕" pitchFamily="50" charset="-127"/>
              </a:rPr>
              <a:t>1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403880" y="415697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2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1403880" y="4632199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3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1403880" y="511584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4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9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559948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5</a:t>
            </a:r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6083126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4394538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770384" y="1889382"/>
            <a:ext cx="2716394" cy="4244247"/>
            <a:chOff x="810577" y="1913362"/>
            <a:chExt cx="2521528" cy="391003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77" y="1913362"/>
              <a:ext cx="2521528" cy="391003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577" y="4205230"/>
              <a:ext cx="262319" cy="581106"/>
            </a:xfrm>
            <a:prstGeom prst="rect">
              <a:avLst/>
            </a:prstGeom>
          </p:spPr>
        </p:pic>
      </p:grpSp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Docker </a:t>
            </a:r>
            <a:r>
              <a:rPr lang="ko-KR" altLang="en-US"/>
              <a:t>설치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06. Docker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1. Extensions </a:t>
            </a:r>
            <a:r>
              <a:rPr lang="ko-KR" altLang="en-US" sz="1400" err="1">
                <a:latin typeface="+mj-ea"/>
                <a:ea typeface="+mj-ea"/>
              </a:rPr>
              <a:t>검색창에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 err="1">
                <a:latin typeface="+mj-ea"/>
                <a:ea typeface="+mj-ea"/>
              </a:rPr>
              <a:t>docker</a:t>
            </a:r>
            <a:r>
              <a:rPr lang="ko-KR" altLang="en-US" sz="1400">
                <a:latin typeface="+mj-ea"/>
                <a:ea typeface="+mj-ea"/>
              </a:rPr>
              <a:t>를 검색하여 </a:t>
            </a:r>
            <a:r>
              <a:rPr lang="en-US" altLang="ko-KR" sz="1400">
                <a:latin typeface="+mj-ea"/>
                <a:ea typeface="+mj-ea"/>
              </a:rPr>
              <a:t>install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→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 Active bar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에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Docker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아이콘 생성 확인</a:t>
            </a:r>
            <a:endParaRPr lang="en-US" altLang="ko-KR" sz="140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buNone/>
            </a:pP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2. Docker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아이콘 클릭 → 팝업 또는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Help And Feedback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에서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Desktop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에도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install</a:t>
            </a:r>
            <a:r>
              <a:rPr lang="en-US" altLang="ko-KR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666" y="1889382"/>
            <a:ext cx="5843278" cy="4268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1183012" y="2372991"/>
            <a:ext cx="703173" cy="24355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027507" y="2964241"/>
            <a:ext cx="359462" cy="1787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734666" y="4205230"/>
            <a:ext cx="302313" cy="2694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500284" y="5369307"/>
            <a:ext cx="2984183" cy="58402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70384" y="4423043"/>
            <a:ext cx="302313" cy="2694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21" name="직선 화살표 연결선 20"/>
          <p:cNvCxnSpPr>
            <a:stCxn id="22" idx="3"/>
            <a:endCxn id="19" idx="1"/>
          </p:cNvCxnSpPr>
          <p:nvPr/>
        </p:nvCxnSpPr>
        <p:spPr bwMode="auto">
          <a:xfrm flipV="1">
            <a:off x="1072697" y="4339977"/>
            <a:ext cx="2661969" cy="217813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1608"/>
          <a:stretch/>
        </p:blipFill>
        <p:spPr>
          <a:xfrm>
            <a:off x="4036979" y="4696346"/>
            <a:ext cx="1632301" cy="132892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4036979" y="5890260"/>
            <a:ext cx="1632301" cy="135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75696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036" y="1636288"/>
            <a:ext cx="4683267" cy="4773748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Docker </a:t>
            </a:r>
            <a:r>
              <a:rPr lang="ko-KR" altLang="en-US"/>
              <a:t>연결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06. Docker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5" y="1171745"/>
            <a:ext cx="908359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</a:rPr>
              <a:t>1. Extensions – Remote Development </a:t>
            </a:r>
            <a:r>
              <a:rPr lang="ko-KR" altLang="en-US" sz="1400">
                <a:latin typeface="+mj-ea"/>
                <a:ea typeface="+mj-ea"/>
              </a:rPr>
              <a:t>확장 프로그램 </a:t>
            </a:r>
            <a:r>
              <a:rPr lang="en-US" altLang="ko-KR" sz="1400">
                <a:latin typeface="+mj-ea"/>
                <a:ea typeface="+mj-ea"/>
              </a:rPr>
              <a:t>install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– Active bar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Remote Explorer </a:t>
            </a:r>
            <a:r>
              <a:rPr lang="ko-KR" altLang="en-US" sz="1400">
                <a:latin typeface="+mj-ea"/>
                <a:ea typeface="+mj-ea"/>
              </a:rPr>
              <a:t>아이콘 생성 확인</a:t>
            </a:r>
            <a:endParaRPr lang="en-US" altLang="ko-KR" sz="1400">
              <a:latin typeface="+mj-ea"/>
              <a:ea typeface="+mj-ea"/>
              <a:sym typeface="Wingdings" panose="05000000000000000000" pitchFamily="2" charset="2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5926" y="1636288"/>
            <a:ext cx="3650408" cy="4773748"/>
            <a:chOff x="585926" y="1636288"/>
            <a:chExt cx="3650408" cy="46947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"/>
            <a:stretch/>
          </p:blipFill>
          <p:spPr>
            <a:xfrm>
              <a:off x="585926" y="1636288"/>
              <a:ext cx="3650408" cy="469473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r="50276"/>
            <a:stretch/>
          </p:blipFill>
          <p:spPr>
            <a:xfrm>
              <a:off x="629542" y="4149021"/>
              <a:ext cx="338198" cy="77730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 bwMode="auto">
          <a:xfrm>
            <a:off x="4759961" y="3774441"/>
            <a:ext cx="274319" cy="31495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29543" y="4149021"/>
            <a:ext cx="338197" cy="31629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16" name="직선 화살표 연결선 15"/>
          <p:cNvCxnSpPr>
            <a:stCxn id="15" idx="3"/>
            <a:endCxn id="14" idx="1"/>
          </p:cNvCxnSpPr>
          <p:nvPr/>
        </p:nvCxnSpPr>
        <p:spPr bwMode="auto">
          <a:xfrm flipV="1">
            <a:off x="967740" y="3931921"/>
            <a:ext cx="3792221" cy="37525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092D51-AB5F-481F-8430-343E6F16A301}"/>
              </a:ext>
            </a:extLst>
          </p:cNvPr>
          <p:cNvSpPr/>
          <p:nvPr/>
        </p:nvSpPr>
        <p:spPr bwMode="auto">
          <a:xfrm>
            <a:off x="1038926" y="2192433"/>
            <a:ext cx="3072981" cy="29913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9FC18-FA44-46B6-950B-F897495E8957}"/>
              </a:ext>
            </a:extLst>
          </p:cNvPr>
          <p:cNvSpPr/>
          <p:nvPr/>
        </p:nvSpPr>
        <p:spPr bwMode="auto">
          <a:xfrm>
            <a:off x="3695912" y="2920156"/>
            <a:ext cx="416624" cy="15675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18261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Docker </a:t>
            </a:r>
            <a:r>
              <a:rPr lang="ko-KR" altLang="en-US"/>
              <a:t>연결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06. Docker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2. Command Palette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에서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Remote-Containers: Attach to Running Container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클릭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/>
            </a:r>
            <a:b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</a:b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   –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실행중인 컨테이너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list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가 나타남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–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클릭하여 연결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– Status bar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에서 연결 확인</a:t>
            </a:r>
            <a:endParaRPr lang="ko-KR" altLang="en-US" sz="1400"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72480" y="2074468"/>
            <a:ext cx="3921420" cy="2025665"/>
            <a:chOff x="585925" y="2074469"/>
            <a:chExt cx="3921420" cy="202566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r="6477"/>
            <a:stretch/>
          </p:blipFill>
          <p:spPr>
            <a:xfrm>
              <a:off x="585926" y="2074469"/>
              <a:ext cx="3921419" cy="76302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r="38019"/>
            <a:stretch/>
          </p:blipFill>
          <p:spPr>
            <a:xfrm>
              <a:off x="585925" y="3337112"/>
              <a:ext cx="3921419" cy="763022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 bwMode="auto">
            <a:xfrm>
              <a:off x="620651" y="3801434"/>
              <a:ext cx="1196149" cy="24634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620652" y="2581153"/>
              <a:ext cx="3775858" cy="25633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cxnSp>
          <p:nvCxnSpPr>
            <p:cNvPr id="25" name="직선 화살표 연결선 24"/>
            <p:cNvCxnSpPr>
              <a:stCxn id="24" idx="2"/>
            </p:cNvCxnSpPr>
            <p:nvPr/>
          </p:nvCxnSpPr>
          <p:spPr bwMode="auto">
            <a:xfrm flipH="1">
              <a:off x="1816800" y="2837491"/>
              <a:ext cx="691781" cy="963943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783" y="1857019"/>
            <a:ext cx="5307732" cy="4486228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 bwMode="auto">
          <a:xfrm>
            <a:off x="4361782" y="6144313"/>
            <a:ext cx="1887929" cy="2563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28510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85926" y="1562498"/>
            <a:ext cx="5918913" cy="3951611"/>
            <a:chOff x="585926" y="1562498"/>
            <a:chExt cx="5918913" cy="3951611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926" y="1562498"/>
              <a:ext cx="5918913" cy="395161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5221" y="2324430"/>
              <a:ext cx="1928459" cy="190527"/>
            </a:xfrm>
            <a:prstGeom prst="rect">
              <a:avLst/>
            </a:prstGeom>
          </p:spPr>
        </p:pic>
      </p:grpSp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Container</a:t>
            </a:r>
            <a:r>
              <a:rPr lang="ko-KR" altLang="en-US"/>
              <a:t> 생성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06. Docker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1. </a:t>
            </a:r>
            <a:r>
              <a:rPr lang="en-US" altLang="ko-KR" sz="1400" err="1">
                <a:latin typeface="+mj-ea"/>
                <a:ea typeface="+mj-ea"/>
                <a:sym typeface="Wingdings" panose="05000000000000000000" pitchFamily="2" charset="2"/>
              </a:rPr>
              <a:t>dockerfile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열기 </a:t>
            </a:r>
            <a:endParaRPr lang="ko-KR" altLang="en-US" sz="1400"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823" y="4710047"/>
            <a:ext cx="5315692" cy="13432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53823" y="6053259"/>
            <a:ext cx="461119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sym typeface="Wingdings" panose="05000000000000000000" pitchFamily="2" charset="2"/>
              </a:rPr>
              <a:t>※ </a:t>
            </a:r>
            <a:r>
              <a:rPr lang="ko-KR" altLang="en-US" sz="1400">
                <a:latin typeface="+mj-ea"/>
                <a:sym typeface="Wingdings" panose="05000000000000000000" pitchFamily="2" charset="2"/>
              </a:rPr>
              <a:t>반드시 </a:t>
            </a:r>
            <a:r>
              <a:rPr lang="en-US" altLang="ko-KR" sz="1400">
                <a:latin typeface="+mj-ea"/>
                <a:sym typeface="Wingdings" panose="05000000000000000000" pitchFamily="2" charset="2"/>
              </a:rPr>
              <a:t>Open Folder</a:t>
            </a:r>
            <a:r>
              <a:rPr lang="ko-KR" altLang="en-US" sz="1400">
                <a:latin typeface="+mj-ea"/>
                <a:sym typeface="Wingdings" panose="05000000000000000000" pitchFamily="2" charset="2"/>
              </a:rPr>
              <a:t>를 통해 경로가 지정되어야 함</a:t>
            </a:r>
            <a:r>
              <a:rPr lang="en-US" altLang="ko-KR" sz="1400">
                <a:latin typeface="+mj-ea"/>
                <a:sym typeface="Wingdings" panose="05000000000000000000" pitchFamily="2" charset="2"/>
              </a:rPr>
              <a:t/>
            </a:r>
            <a:br>
              <a:rPr lang="en-US" altLang="ko-KR" sz="1400">
                <a:latin typeface="+mj-ea"/>
                <a:sym typeface="Wingdings" panose="05000000000000000000" pitchFamily="2" charset="2"/>
              </a:rPr>
            </a:br>
            <a:r>
              <a:rPr lang="en-US" altLang="ko-KR" sz="1400">
                <a:latin typeface="+mj-ea"/>
                <a:sym typeface="Wingdings" panose="05000000000000000000" pitchFamily="2" charset="2"/>
              </a:rPr>
              <a:t>   (</a:t>
            </a:r>
            <a:r>
              <a:rPr lang="ko-KR" altLang="en-US" sz="1400">
                <a:latin typeface="+mj-ea"/>
                <a:sym typeface="Wingdings" panose="05000000000000000000" pitchFamily="2" charset="2"/>
              </a:rPr>
              <a:t>곧바로 </a:t>
            </a:r>
            <a:r>
              <a:rPr lang="en-US" altLang="ko-KR" sz="1400">
                <a:latin typeface="+mj-ea"/>
                <a:sym typeface="Wingdings" panose="05000000000000000000" pitchFamily="2" charset="2"/>
              </a:rPr>
              <a:t>Open File</a:t>
            </a:r>
            <a:r>
              <a:rPr lang="ko-KR" altLang="en-US" sz="1400">
                <a:latin typeface="+mj-ea"/>
                <a:sym typeface="Wingdings" panose="05000000000000000000" pitchFamily="2" charset="2"/>
              </a:rPr>
              <a:t> 시 위와 같은 </a:t>
            </a:r>
            <a:r>
              <a:rPr lang="en-US" altLang="ko-KR" sz="1400">
                <a:latin typeface="+mj-ea"/>
                <a:sym typeface="Wingdings" panose="05000000000000000000" pitchFamily="2" charset="2"/>
              </a:rPr>
              <a:t>error </a:t>
            </a:r>
            <a:r>
              <a:rPr lang="ko-KR" altLang="en-US" sz="1400" err="1">
                <a:latin typeface="+mj-ea"/>
                <a:sym typeface="Wingdings" panose="05000000000000000000" pitchFamily="2" charset="2"/>
              </a:rPr>
              <a:t>팝업창</a:t>
            </a:r>
            <a:r>
              <a:rPr lang="ko-KR" altLang="en-US" sz="1400">
                <a:latin typeface="+mj-ea"/>
                <a:sym typeface="Wingdings" panose="05000000000000000000" pitchFamily="2" charset="2"/>
              </a:rPr>
              <a:t> 나타남</a:t>
            </a:r>
            <a:r>
              <a:rPr lang="en-US" altLang="ko-KR" sz="1400">
                <a:latin typeface="+mj-ea"/>
                <a:sym typeface="Wingdings" panose="05000000000000000000" pitchFamily="2" charset="2"/>
              </a:rPr>
              <a:t>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261280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85926" y="1617640"/>
            <a:ext cx="5260692" cy="3520578"/>
            <a:chOff x="585926" y="1617640"/>
            <a:chExt cx="5260692" cy="352057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926" y="1617640"/>
              <a:ext cx="5260692" cy="352057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4622" y="2301119"/>
              <a:ext cx="1237574" cy="81401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r="16096"/>
          <a:stretch/>
        </p:blipFill>
        <p:spPr>
          <a:xfrm>
            <a:off x="585926" y="5410909"/>
            <a:ext cx="5260692" cy="743054"/>
          </a:xfrm>
          <a:prstGeom prst="rect">
            <a:avLst/>
          </a:prstGeom>
        </p:spPr>
      </p:pic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Container</a:t>
            </a:r>
            <a:r>
              <a:rPr lang="ko-KR" altLang="en-US"/>
              <a:t> 생성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06. Docker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2. </a:t>
            </a:r>
            <a:r>
              <a:rPr lang="ko-KR" altLang="en-US" sz="1400" err="1">
                <a:latin typeface="+mj-ea"/>
                <a:ea typeface="+mj-ea"/>
                <a:sym typeface="Wingdings" panose="05000000000000000000" pitchFamily="2" charset="2"/>
              </a:rPr>
              <a:t>우클릭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– Build Image – Image Tag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지정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– Building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시작</a:t>
            </a:r>
            <a:endParaRPr lang="ko-KR" altLang="en-US" sz="140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41232" t="50011" b="3478"/>
          <a:stretch/>
        </p:blipFill>
        <p:spPr>
          <a:xfrm>
            <a:off x="5352843" y="3863345"/>
            <a:ext cx="4316672" cy="229061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3257884" y="3985131"/>
            <a:ext cx="1196149" cy="24634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399054" y="3959053"/>
            <a:ext cx="4224250" cy="21124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cxnSp>
        <p:nvCxnSpPr>
          <p:cNvPr id="14" name="직선 화살표 연결선 13"/>
          <p:cNvCxnSpPr>
            <a:stCxn id="11" idx="2"/>
          </p:cNvCxnSpPr>
          <p:nvPr/>
        </p:nvCxnSpPr>
        <p:spPr bwMode="auto">
          <a:xfrm flipH="1">
            <a:off x="2647951" y="4231474"/>
            <a:ext cx="1208008" cy="128350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직사각형 18"/>
          <p:cNvSpPr/>
          <p:nvPr/>
        </p:nvSpPr>
        <p:spPr bwMode="auto">
          <a:xfrm>
            <a:off x="636777" y="5514975"/>
            <a:ext cx="2011173" cy="58511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26262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Visual Studio Code </a:t>
            </a:r>
            <a:r>
              <a:rPr lang="ko-KR" altLang="en-US"/>
              <a:t>설치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Visual Studio Code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en-US" altLang="ko-KR">
                <a:hlinkClick r:id="rId2"/>
              </a:rPr>
              <a:t>https://code.visualstudio.com/</a:t>
            </a:r>
            <a:r>
              <a:rPr lang="ko-KR" altLang="en-US"/>
              <a:t> 에서 각 </a:t>
            </a:r>
            <a:r>
              <a:rPr lang="en-US" altLang="ko-KR"/>
              <a:t>OS</a:t>
            </a:r>
            <a:r>
              <a:rPr lang="ko-KR" altLang="en-US"/>
              <a:t>에 맞게 다운로드하여 설치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20DD4D-98AB-4544-9A0B-718D4DE9EF6A}"/>
              </a:ext>
            </a:extLst>
          </p:cNvPr>
          <p:cNvGrpSpPr/>
          <p:nvPr/>
        </p:nvGrpSpPr>
        <p:grpSpPr>
          <a:xfrm>
            <a:off x="875888" y="1651236"/>
            <a:ext cx="8154224" cy="4378962"/>
            <a:chOff x="875888" y="1651236"/>
            <a:chExt cx="8154224" cy="437896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888" y="1651236"/>
              <a:ext cx="8154224" cy="4378962"/>
            </a:xfrm>
            <a:prstGeom prst="rect">
              <a:avLst/>
            </a:prstGeom>
          </p:spPr>
        </p:pic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E0A6F946-43D2-4AD1-9395-EC42E599F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1105" y="4116064"/>
              <a:ext cx="1682360" cy="1125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3489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2399" y="1562498"/>
            <a:ext cx="7451692" cy="4958296"/>
            <a:chOff x="1112399" y="1562498"/>
            <a:chExt cx="7451692" cy="495829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399" y="1562498"/>
              <a:ext cx="7451692" cy="495829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0781" y="2517470"/>
              <a:ext cx="2304379" cy="190527"/>
            </a:xfrm>
            <a:prstGeom prst="rect">
              <a:avLst/>
            </a:prstGeom>
          </p:spPr>
        </p:pic>
      </p:grpSp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Container</a:t>
            </a:r>
            <a:r>
              <a:rPr lang="ko-KR" altLang="en-US"/>
              <a:t> 생성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06. Docker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3. Image Build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완료 </a:t>
            </a:r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586102" y="3795303"/>
            <a:ext cx="2006843" cy="41647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69584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52434" y="1913363"/>
            <a:ext cx="6217081" cy="4564536"/>
            <a:chOff x="3452434" y="1913363"/>
            <a:chExt cx="6217081" cy="456453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r="8937"/>
            <a:stretch/>
          </p:blipFill>
          <p:spPr>
            <a:xfrm>
              <a:off x="3452434" y="1913363"/>
              <a:ext cx="6217081" cy="456453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7701" y="2812052"/>
              <a:ext cx="2197699" cy="190527"/>
            </a:xfrm>
            <a:prstGeom prst="rect">
              <a:avLst/>
            </a:prstGeom>
          </p:spPr>
        </p:pic>
      </p:grpSp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Container</a:t>
            </a:r>
            <a:r>
              <a:rPr lang="ko-KR" altLang="en-US"/>
              <a:t> 생성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FFFF"/>
                </a:solidFill>
                <a:effectLst/>
              </a:rPr>
              <a:t>06. Docker </a:t>
            </a:r>
            <a:r>
              <a:rPr lang="ko-KR" altLang="ko-KR">
                <a:solidFill>
                  <a:srgbClr val="FFFFFF"/>
                </a:solidFill>
                <a:effectLst/>
              </a:rPr>
              <a:t>활용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7450-61C6-42D7-ADB2-89E6E3E8B8F3}"/>
              </a:ext>
            </a:extLst>
          </p:cNvPr>
          <p:cNvSpPr txBox="1"/>
          <p:nvPr/>
        </p:nvSpPr>
        <p:spPr>
          <a:xfrm>
            <a:off x="585926" y="1171745"/>
            <a:ext cx="849593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4. Image </a:t>
            </a:r>
            <a:r>
              <a:rPr lang="ko-KR" altLang="en-US" sz="1400" err="1">
                <a:latin typeface="+mj-ea"/>
                <a:ea typeface="+mj-ea"/>
                <a:sym typeface="Wingdings" panose="05000000000000000000" pitchFamily="2" charset="2"/>
              </a:rPr>
              <a:t>우클릭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400">
                <a:latin typeface="+mj-ea"/>
                <a:ea typeface="+mj-ea"/>
                <a:sym typeface="Wingdings" panose="05000000000000000000" pitchFamily="2" charset="2"/>
              </a:rPr>
              <a:t>– Run Interactive – Container </a:t>
            </a:r>
            <a:r>
              <a:rPr lang="ko-KR" altLang="en-US" sz="1400">
                <a:latin typeface="+mj-ea"/>
                <a:ea typeface="+mj-ea"/>
                <a:sym typeface="Wingdings" panose="05000000000000000000" pitchFamily="2" charset="2"/>
              </a:rPr>
              <a:t>생성 완료</a:t>
            </a:r>
            <a:endParaRPr lang="ko-KR" altLang="en-US" sz="1400"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6617" y="1615606"/>
            <a:ext cx="2766873" cy="3686067"/>
            <a:chOff x="585926" y="1615606"/>
            <a:chExt cx="3053201" cy="477587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r="57625"/>
            <a:stretch/>
          </p:blipFill>
          <p:spPr>
            <a:xfrm>
              <a:off x="585926" y="1615606"/>
              <a:ext cx="3053201" cy="477587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l="28664" t="52862" r="55309" b="6253"/>
            <a:stretch/>
          </p:blipFill>
          <p:spPr>
            <a:xfrm>
              <a:off x="2180122" y="4135497"/>
              <a:ext cx="1190726" cy="1952625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 bwMode="auto">
            <a:xfrm>
              <a:off x="2180123" y="4377195"/>
              <a:ext cx="1190726" cy="24098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 bwMode="auto">
          <a:xfrm>
            <a:off x="3830469" y="2603813"/>
            <a:ext cx="2284004" cy="41647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271490" y="6086764"/>
            <a:ext cx="1547091" cy="22629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3638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68559" y="1238457"/>
            <a:ext cx="6465799" cy="696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altLang="ko-KR" sz="3600" b="1" i="1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End of document</a:t>
            </a:r>
            <a:endParaRPr lang="ko-KR" altLang="en-US" sz="3600" b="1" i="1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0611" y="6376440"/>
            <a:ext cx="4576401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dirty="0">
                <a:solidFill>
                  <a:schemeClr val="bg1"/>
                </a:solidFill>
                <a:latin typeface="+mn-lt"/>
              </a:rPr>
              <a:t>Copyright © </a:t>
            </a:r>
            <a:r>
              <a:rPr lang="en-US" altLang="ko-KR" dirty="0" smtClean="0">
                <a:solidFill>
                  <a:schemeClr val="bg1"/>
                </a:solidFill>
                <a:latin typeface="+mn-lt"/>
              </a:rPr>
              <a:t>2019~2021 </a:t>
            </a:r>
            <a:r>
              <a:rPr lang="en-US" altLang="ko-KR" dirty="0" err="1" smtClean="0">
                <a:solidFill>
                  <a:schemeClr val="bg1"/>
                </a:solidFill>
                <a:latin typeface="+mn-lt"/>
              </a:rPr>
              <a:t>Micfrosoft</a:t>
            </a:r>
            <a:r>
              <a:rPr lang="en-US" altLang="ko-KR" dirty="0" smtClean="0">
                <a:solidFill>
                  <a:schemeClr val="bg1"/>
                </a:solidFill>
                <a:latin typeface="+mn-lt"/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  <a:latin typeface="+mn-lt"/>
              </a:rPr>
              <a:t>BRFrame</a:t>
            </a:r>
            <a:r>
              <a:rPr lang="en-US" altLang="ko-KR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lt"/>
              </a:rPr>
              <a:t>Inc. - All rights reserved</a:t>
            </a:r>
            <a:endParaRPr lang="en-US" altLang="ko-KR" sz="2800" dirty="0">
              <a:solidFill>
                <a:schemeClr val="bg1"/>
              </a:solidFill>
              <a:latin typeface="+mn-lt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1689" y="5961286"/>
            <a:ext cx="812747" cy="15997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639726" y="2146229"/>
            <a:ext cx="4953000" cy="1796287"/>
            <a:chOff x="4866711" y="1782435"/>
            <a:chExt cx="4953000" cy="1796287"/>
          </a:xfrm>
        </p:grpSpPr>
        <p:sp>
          <p:nvSpPr>
            <p:cNvPr id="7" name="직사각형 6"/>
            <p:cNvSpPr/>
            <p:nvPr/>
          </p:nvSpPr>
          <p:spPr>
            <a:xfrm>
              <a:off x="5828979" y="1782435"/>
              <a:ext cx="3756300" cy="1495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buNone/>
              </a:pPr>
              <a:endParaRPr lang="en-US" altLang="ko-KR" sz="1200">
                <a:latin typeface="+mn-lt"/>
                <a:ea typeface="나눔고딕" panose="020D0604000000000000" pitchFamily="50" charset="-127"/>
              </a:endParaRPr>
            </a:p>
            <a:p>
              <a:pPr lvl="0" algn="r">
                <a:buNone/>
              </a:pPr>
              <a:r>
                <a:rPr lang="en-US" altLang="ko-KR" sz="2000" b="1" i="1">
                  <a:latin typeface="+mn-lt"/>
                  <a:ea typeface="나눔고딕" panose="020D0604000000000000" pitchFamily="50" charset="-127"/>
                </a:rPr>
                <a:t>Website</a:t>
              </a:r>
            </a:p>
            <a:p>
              <a:pPr algn="r">
                <a:buNone/>
              </a:pPr>
              <a:r>
                <a:rPr lang="en-US" altLang="ko-KR" sz="1200">
                  <a:latin typeface="+mn-lt"/>
                  <a:ea typeface="나눔고딕" panose="020D0604000000000000" pitchFamily="50" charset="-127"/>
                </a:rPr>
                <a:t>http://www.brframe.com/</a:t>
              </a:r>
            </a:p>
            <a:p>
              <a:pPr algn="r">
                <a:buNone/>
              </a:pPr>
              <a:endParaRPr lang="en-US" altLang="ko-KR" sz="1200">
                <a:latin typeface="+mn-lt"/>
                <a:ea typeface="나눔고딕" panose="020D0604000000000000" pitchFamily="50" charset="-127"/>
              </a:endParaRPr>
            </a:p>
            <a:p>
              <a:pPr lvl="0" algn="r">
                <a:buNone/>
              </a:pPr>
              <a:r>
                <a:rPr lang="en-US" altLang="ko-KR" sz="2000" b="1" i="1">
                  <a:latin typeface="+mn-lt"/>
                  <a:ea typeface="나눔고딕" panose="020D0604000000000000" pitchFamily="50" charset="-127"/>
                </a:rPr>
                <a:t>Contact Point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707129" y="3263828"/>
              <a:ext cx="644728" cy="314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en-US" altLang="ko-KR" b="1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E-mail </a:t>
              </a:r>
              <a:endParaRPr lang="ko-KR" altLang="en-US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66711" y="3257308"/>
              <a:ext cx="4953000" cy="31489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>
                <a:lnSpc>
                  <a:spcPct val="150000"/>
                </a:lnSpc>
                <a:buNone/>
              </a:pPr>
              <a:r>
                <a:rPr lang="en-US" altLang="ko-KR">
                  <a:ea typeface="나눔고딕" panose="020D0604000000000000" pitchFamily="50" charset="-127"/>
                </a:rPr>
                <a:t> admin@brframe.com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Visual Studio Code </a:t>
            </a:r>
            <a:r>
              <a:rPr lang="ko-KR" altLang="en-US"/>
              <a:t>설치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Visual Studio Code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ko-KR" altLang="en-US"/>
              <a:t>설치 완료 후 실행 첫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74CF8B-91DE-4B9F-8454-5E329D834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85" y="1651236"/>
            <a:ext cx="7880430" cy="42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0104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Visual Studio Code </a:t>
            </a:r>
            <a:r>
              <a:rPr lang="ko-KR" altLang="en-US"/>
              <a:t>실행화면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맑은 고딕"/>
                <a:ea typeface="맑은 고딕"/>
              </a:rPr>
              <a:t>01. Visual Studio Code</a:t>
            </a:r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68608A3-3D5B-486F-A85B-8FF9FE88EA33}"/>
              </a:ext>
            </a:extLst>
          </p:cNvPr>
          <p:cNvGrpSpPr/>
          <p:nvPr/>
        </p:nvGrpSpPr>
        <p:grpSpPr>
          <a:xfrm>
            <a:off x="560962" y="1651492"/>
            <a:ext cx="5974976" cy="4819502"/>
            <a:chOff x="609600" y="1487927"/>
            <a:chExt cx="5974976" cy="4819502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888B99D-1103-4BA1-A3BA-07F82D8E9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9"/>
            <a:stretch/>
          </p:blipFill>
          <p:spPr bwMode="auto">
            <a:xfrm>
              <a:off x="842682" y="1856912"/>
              <a:ext cx="5741894" cy="4146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2F3ACA-CBD7-4957-9AC9-5AA2173BC398}"/>
                </a:ext>
              </a:extLst>
            </p:cNvPr>
            <p:cNvSpPr txBox="1"/>
            <p:nvPr/>
          </p:nvSpPr>
          <p:spPr>
            <a:xfrm>
              <a:off x="609600" y="1512609"/>
              <a:ext cx="142314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ko-KR" altLang="en-US" sz="1200" b="1">
                  <a:latin typeface="+mj-ea"/>
                  <a:ea typeface="+mj-ea"/>
                </a:rPr>
                <a:t>① </a:t>
              </a:r>
              <a:r>
                <a:rPr lang="en-US" altLang="ko-KR" sz="1200" b="1">
                  <a:latin typeface="+mj-ea"/>
                  <a:ea typeface="+mj-ea"/>
                </a:rPr>
                <a:t>Activity Bar</a:t>
              </a:r>
              <a:endParaRPr lang="ko-KR" altLang="en-US" sz="1200" b="1"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A8BBF0-8DF0-4E92-8B28-A79AA819675F}"/>
                </a:ext>
              </a:extLst>
            </p:cNvPr>
            <p:cNvSpPr txBox="1"/>
            <p:nvPr/>
          </p:nvSpPr>
          <p:spPr>
            <a:xfrm>
              <a:off x="3559008" y="1487927"/>
              <a:ext cx="1818465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ko-KR" altLang="en-US" sz="1200" b="1">
                  <a:latin typeface="+mj-ea"/>
                  <a:ea typeface="+mj-ea"/>
                </a:rPr>
                <a:t>③ </a:t>
              </a:r>
              <a:r>
                <a:rPr lang="en-US" altLang="ko-KR" sz="1200" b="1">
                  <a:latin typeface="+mj-ea"/>
                  <a:ea typeface="+mj-ea"/>
                </a:rPr>
                <a:t>Editor Groups</a:t>
              </a:r>
              <a:endParaRPr lang="ko-KR" altLang="en-US" sz="1200" b="1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54F550-583D-49E7-8B68-DDA88D7EB207}"/>
                </a:ext>
              </a:extLst>
            </p:cNvPr>
            <p:cNvSpPr txBox="1"/>
            <p:nvPr/>
          </p:nvSpPr>
          <p:spPr>
            <a:xfrm>
              <a:off x="4504764" y="5039797"/>
              <a:ext cx="1443319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ko-KR" altLang="en-US" sz="1200" b="1">
                  <a:solidFill>
                    <a:schemeClr val="accent3"/>
                  </a:solidFill>
                  <a:latin typeface="+mj-ea"/>
                  <a:ea typeface="+mj-ea"/>
                </a:rPr>
                <a:t>④ </a:t>
              </a:r>
              <a:r>
                <a:rPr lang="en-US" altLang="ko-KR" sz="1200" b="1">
                  <a:solidFill>
                    <a:schemeClr val="accent3"/>
                  </a:solidFill>
                  <a:latin typeface="+mj-ea"/>
                  <a:ea typeface="+mj-ea"/>
                </a:rPr>
                <a:t>Panel</a:t>
              </a:r>
              <a:endParaRPr lang="ko-KR" altLang="en-US" sz="1200" b="1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DCF922-B629-41D7-93C6-24CADD4460BF}"/>
                </a:ext>
              </a:extLst>
            </p:cNvPr>
            <p:cNvSpPr txBox="1"/>
            <p:nvPr/>
          </p:nvSpPr>
          <p:spPr>
            <a:xfrm>
              <a:off x="1358153" y="3910835"/>
              <a:ext cx="1443319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ko-KR" altLang="en-US" sz="1200" b="1">
                  <a:solidFill>
                    <a:schemeClr val="accent3"/>
                  </a:solidFill>
                  <a:latin typeface="+mj-ea"/>
                  <a:ea typeface="+mj-ea"/>
                </a:rPr>
                <a:t>② </a:t>
              </a:r>
              <a:r>
                <a:rPr lang="en-US" altLang="ko-KR" sz="1200" b="1">
                  <a:solidFill>
                    <a:schemeClr val="accent3"/>
                  </a:solidFill>
                  <a:latin typeface="+mj-ea"/>
                  <a:ea typeface="+mj-ea"/>
                </a:rPr>
                <a:t>Side Bar</a:t>
              </a:r>
              <a:endParaRPr lang="ko-KR" altLang="en-US" sz="1200" b="1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9D4587-F615-42BC-8721-D1A428F1F453}"/>
                </a:ext>
              </a:extLst>
            </p:cNvPr>
            <p:cNvSpPr txBox="1"/>
            <p:nvPr/>
          </p:nvSpPr>
          <p:spPr>
            <a:xfrm>
              <a:off x="3124198" y="6015361"/>
              <a:ext cx="1443319" cy="29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ko-KR" altLang="en-US" sz="1200" b="1">
                  <a:latin typeface="+mj-ea"/>
                  <a:ea typeface="+mj-ea"/>
                </a:rPr>
                <a:t>⑤ </a:t>
              </a:r>
              <a:r>
                <a:rPr lang="en-US" altLang="ko-KR" sz="1200" b="1">
                  <a:latin typeface="+mj-ea"/>
                  <a:ea typeface="+mj-ea"/>
                </a:rPr>
                <a:t>Status Bar</a:t>
              </a:r>
              <a:endParaRPr lang="ko-KR" altLang="en-US" sz="1200" b="1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EA047B1-08F2-45CA-91F6-C2E3614D69AF}"/>
                </a:ext>
              </a:extLst>
            </p:cNvPr>
            <p:cNvSpPr/>
            <p:nvPr/>
          </p:nvSpPr>
          <p:spPr bwMode="auto">
            <a:xfrm>
              <a:off x="842682" y="1853815"/>
              <a:ext cx="268942" cy="4009275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553D77C-7E3D-43CD-AF53-C54F3894CB96}"/>
                </a:ext>
              </a:extLst>
            </p:cNvPr>
            <p:cNvSpPr/>
            <p:nvPr/>
          </p:nvSpPr>
          <p:spPr bwMode="auto">
            <a:xfrm>
              <a:off x="1149720" y="2046054"/>
              <a:ext cx="1443319" cy="3808072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D51F4E-F5ED-4335-98E7-58B460C1F5F5}"/>
                </a:ext>
              </a:extLst>
            </p:cNvPr>
            <p:cNvSpPr/>
            <p:nvPr/>
          </p:nvSpPr>
          <p:spPr bwMode="auto">
            <a:xfrm>
              <a:off x="2593039" y="1870338"/>
              <a:ext cx="3431243" cy="148821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389597-36A1-49E9-BE46-2224B71BBE08}"/>
                </a:ext>
              </a:extLst>
            </p:cNvPr>
            <p:cNvSpPr/>
            <p:nvPr/>
          </p:nvSpPr>
          <p:spPr bwMode="auto">
            <a:xfrm>
              <a:off x="2631135" y="4462710"/>
              <a:ext cx="3953441" cy="1391415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57B2B85-FF53-49B1-B0DB-498E30F5B15E}"/>
                </a:ext>
              </a:extLst>
            </p:cNvPr>
            <p:cNvSpPr/>
            <p:nvPr/>
          </p:nvSpPr>
          <p:spPr bwMode="auto">
            <a:xfrm>
              <a:off x="842682" y="5850017"/>
              <a:ext cx="5741894" cy="144712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0975" marR="0" indent="-180975" algn="l" defTabSz="911225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맑은 고딕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8CDD307-B8E4-4FB6-ACF4-BC18FA0004D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153" y="1746225"/>
              <a:ext cx="0" cy="101809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38BDC072-54E4-4957-A685-03286A1DE1C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41149" y="1669930"/>
              <a:ext cx="428393" cy="205546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0FA2D79F-959A-4530-9E2E-430BD027F36A}"/>
                </a:ext>
              </a:extLst>
            </p:cNvPr>
            <p:cNvCxnSpPr/>
            <p:nvPr/>
          </p:nvCxnSpPr>
          <p:spPr bwMode="auto">
            <a:xfrm>
              <a:off x="4969535" y="1660856"/>
              <a:ext cx="426868" cy="206250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C1456F35-3465-4640-9A62-2A1875FAF6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01472" y="6008529"/>
              <a:ext cx="361051" cy="193057"/>
            </a:xfrm>
            <a:prstGeom prst="bentConnector3">
              <a:avLst>
                <a:gd name="adj1" fmla="val -4094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AC219FA1-D10A-4C01-8445-D876F363299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54806" y="6028364"/>
              <a:ext cx="426868" cy="171298"/>
            </a:xfrm>
            <a:prstGeom prst="bentConnector3">
              <a:avLst>
                <a:gd name="adj1" fmla="val 99914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B698960-8FCB-4E2C-B231-6D8FB5AA970D}"/>
              </a:ext>
            </a:extLst>
          </p:cNvPr>
          <p:cNvSpPr txBox="1"/>
          <p:nvPr/>
        </p:nvSpPr>
        <p:spPr>
          <a:xfrm>
            <a:off x="6618907" y="2402276"/>
            <a:ext cx="2799549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ko-KR" altLang="en-US" sz="1300">
                <a:latin typeface="+mn-ea"/>
                <a:ea typeface="+mn-ea"/>
              </a:rPr>
              <a:t>① </a:t>
            </a:r>
            <a:r>
              <a:rPr lang="ko-KR" altLang="en-US" sz="1300" i="0">
                <a:effectLst/>
                <a:latin typeface="+mn-ea"/>
                <a:ea typeface="+mn-ea"/>
              </a:rPr>
              <a:t>탐색기</a:t>
            </a:r>
            <a:r>
              <a:rPr lang="en-US" altLang="ko-KR" sz="1300" i="0">
                <a:effectLst/>
                <a:latin typeface="+mn-ea"/>
                <a:ea typeface="+mn-ea"/>
              </a:rPr>
              <a:t>, </a:t>
            </a:r>
            <a:r>
              <a:rPr lang="ko-KR" altLang="en-US" sz="1300" i="0">
                <a:effectLst/>
                <a:latin typeface="+mn-ea"/>
                <a:ea typeface="+mn-ea"/>
              </a:rPr>
              <a:t>검색</a:t>
            </a:r>
            <a:r>
              <a:rPr lang="en-US" altLang="ko-KR" sz="1300" i="0">
                <a:effectLst/>
                <a:latin typeface="+mn-ea"/>
                <a:ea typeface="+mn-ea"/>
              </a:rPr>
              <a:t>, Git, Debug,   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300">
                <a:latin typeface="+mn-ea"/>
                <a:ea typeface="+mn-ea"/>
              </a:rPr>
              <a:t>    </a:t>
            </a:r>
            <a:r>
              <a:rPr lang="en-US" altLang="ko-KR" sz="1300" i="0">
                <a:effectLst/>
                <a:latin typeface="+mn-ea"/>
                <a:ea typeface="+mn-ea"/>
              </a:rPr>
              <a:t>Extension </a:t>
            </a:r>
            <a:r>
              <a:rPr lang="ko-KR" altLang="en-US" sz="1300" i="0">
                <a:effectLst/>
                <a:latin typeface="+mn-ea"/>
                <a:ea typeface="+mn-ea"/>
              </a:rPr>
              <a:t>등의 버튼 제공 영역</a:t>
            </a:r>
            <a:endParaRPr lang="en-US" altLang="ko-KR" sz="1300" i="0">
              <a:effectLst/>
              <a:latin typeface="+mn-ea"/>
              <a:ea typeface="+mn-ea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300" i="0">
              <a:effectLst/>
              <a:latin typeface="+mn-ea"/>
              <a:ea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ko-KR" altLang="en-US" sz="1300">
                <a:latin typeface="+mn-ea"/>
                <a:ea typeface="+mn-ea"/>
              </a:rPr>
              <a:t>② </a:t>
            </a:r>
            <a:r>
              <a:rPr lang="en-US" altLang="ko-KR" sz="1300">
                <a:latin typeface="+mn-ea"/>
                <a:ea typeface="+mn-ea"/>
              </a:rPr>
              <a:t>Activity Bar</a:t>
            </a:r>
            <a:r>
              <a:rPr lang="ko-KR" altLang="en-US" sz="1300">
                <a:latin typeface="+mn-ea"/>
                <a:ea typeface="+mn-ea"/>
              </a:rPr>
              <a:t>에서 선택한 기능을 </a:t>
            </a:r>
            <a:endParaRPr lang="en-US" altLang="ko-KR" sz="1300">
              <a:latin typeface="+mn-ea"/>
              <a:ea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300">
                <a:latin typeface="+mn-ea"/>
                <a:ea typeface="+mn-ea"/>
              </a:rPr>
              <a:t>   </a:t>
            </a:r>
            <a:r>
              <a:rPr lang="ko-KR" altLang="en-US" sz="1300">
                <a:latin typeface="+mn-ea"/>
                <a:ea typeface="+mn-ea"/>
              </a:rPr>
              <a:t>설정 또는 사용하는 영역</a:t>
            </a:r>
            <a:endParaRPr lang="en-US" altLang="ko-KR" sz="1300">
              <a:latin typeface="+mn-ea"/>
              <a:ea typeface="+mn-ea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300">
              <a:latin typeface="+mn-ea"/>
              <a:ea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ko-KR" altLang="en-US" sz="1300">
                <a:latin typeface="+mn-ea"/>
                <a:ea typeface="+mn-ea"/>
              </a:rPr>
              <a:t>③ 파일 편집 영역</a:t>
            </a:r>
            <a:endParaRPr lang="en-US" altLang="ko-KR" sz="1300">
              <a:latin typeface="+mn-ea"/>
              <a:ea typeface="+mn-ea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300">
              <a:latin typeface="+mn-ea"/>
              <a:ea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ko-KR" altLang="en-US" sz="1300">
                <a:latin typeface="+mn-ea"/>
                <a:ea typeface="+mn-ea"/>
              </a:rPr>
              <a:t>④ </a:t>
            </a:r>
            <a:r>
              <a:rPr lang="en-US" altLang="ko-KR" sz="1300">
                <a:latin typeface="+mn-ea"/>
                <a:ea typeface="+mn-ea"/>
              </a:rPr>
              <a:t>O</a:t>
            </a:r>
            <a:r>
              <a:rPr lang="en-US" altLang="ko-KR" sz="1300" i="0">
                <a:effectLst/>
                <a:latin typeface="+mn-ea"/>
                <a:ea typeface="+mn-ea"/>
              </a:rPr>
              <a:t>utput, Debugging info, Error 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300">
                <a:latin typeface="+mn-ea"/>
                <a:ea typeface="+mn-ea"/>
              </a:rPr>
              <a:t>    </a:t>
            </a:r>
            <a:r>
              <a:rPr lang="ko-KR" altLang="en-US" sz="1300" i="0">
                <a:effectLst/>
                <a:latin typeface="+mn-ea"/>
                <a:ea typeface="+mn-ea"/>
              </a:rPr>
              <a:t>등을 보거나 </a:t>
            </a:r>
            <a:r>
              <a:rPr lang="en-US" altLang="ko-KR" sz="1300" i="0">
                <a:effectLst/>
                <a:latin typeface="+mn-ea"/>
                <a:ea typeface="+mn-ea"/>
              </a:rPr>
              <a:t>terminal</a:t>
            </a:r>
            <a:r>
              <a:rPr lang="ko-KR" altLang="en-US" sz="1300" i="0">
                <a:effectLst/>
                <a:latin typeface="+mn-ea"/>
                <a:ea typeface="+mn-ea"/>
              </a:rPr>
              <a:t>을 사용할 </a:t>
            </a:r>
            <a:endParaRPr lang="en-US" altLang="ko-KR" sz="1300" i="0">
              <a:effectLst/>
              <a:latin typeface="+mn-ea"/>
              <a:ea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300">
                <a:latin typeface="+mn-ea"/>
                <a:ea typeface="+mn-ea"/>
              </a:rPr>
              <a:t>    </a:t>
            </a:r>
            <a:r>
              <a:rPr lang="ko-KR" altLang="en-US" sz="1300" i="0">
                <a:effectLst/>
                <a:latin typeface="+mn-ea"/>
                <a:ea typeface="+mn-ea"/>
              </a:rPr>
              <a:t>수 있는 영역</a:t>
            </a:r>
            <a:endParaRPr lang="en-US" altLang="ko-KR" sz="1300" i="0">
              <a:effectLst/>
              <a:latin typeface="+mn-ea"/>
              <a:ea typeface="+mn-ea"/>
            </a:endParaRPr>
          </a:p>
          <a:p>
            <a:pPr>
              <a:lnSpc>
                <a:spcPct val="100000"/>
              </a:lnSpc>
              <a:buNone/>
            </a:pPr>
            <a:endParaRPr lang="en-US" altLang="ko-KR" sz="1300" i="0">
              <a:effectLst/>
              <a:latin typeface="+mn-ea"/>
              <a:ea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ko-KR" altLang="en-US" sz="1300">
                <a:latin typeface="+mn-ea"/>
                <a:ea typeface="+mn-ea"/>
              </a:rPr>
              <a:t>⑤ 열려 있는 프로젝트 및 편집한 </a:t>
            </a:r>
            <a:endParaRPr lang="en-US" altLang="ko-KR" sz="1300">
              <a:latin typeface="+mn-ea"/>
              <a:ea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ko-KR" sz="1300">
                <a:latin typeface="+mn-ea"/>
                <a:ea typeface="+mn-ea"/>
              </a:rPr>
              <a:t>    </a:t>
            </a:r>
            <a:r>
              <a:rPr lang="ko-KR" altLang="en-US" sz="1300">
                <a:latin typeface="+mn-ea"/>
                <a:ea typeface="+mn-ea"/>
              </a:rPr>
              <a:t>파일에 대한 정보</a:t>
            </a:r>
            <a:r>
              <a:rPr lang="en-US" altLang="ko-KR" sz="1300">
                <a:latin typeface="+mn-ea"/>
                <a:ea typeface="+mn-ea"/>
              </a:rPr>
              <a:t>(</a:t>
            </a:r>
            <a:r>
              <a:rPr lang="ko-KR" altLang="en-US" sz="1300">
                <a:latin typeface="+mn-ea"/>
                <a:ea typeface="+mn-ea"/>
              </a:rPr>
              <a:t>언어</a:t>
            </a:r>
            <a:r>
              <a:rPr lang="en-US" altLang="ko-KR" sz="1300">
                <a:latin typeface="+mn-ea"/>
                <a:ea typeface="+mn-ea"/>
              </a:rPr>
              <a:t>, </a:t>
            </a:r>
            <a:r>
              <a:rPr lang="ko-KR" altLang="en-US" sz="1300">
                <a:latin typeface="+mn-ea"/>
                <a:ea typeface="+mn-ea"/>
              </a:rPr>
              <a:t>인코딩</a:t>
            </a:r>
            <a:r>
              <a:rPr lang="en-US" altLang="ko-KR" sz="1300">
                <a:latin typeface="+mn-ea"/>
                <a:ea typeface="+mn-ea"/>
              </a:rPr>
              <a:t>, </a:t>
            </a:r>
          </a:p>
          <a:p>
            <a:pPr>
              <a:lnSpc>
                <a:spcPct val="100000"/>
              </a:lnSpc>
              <a:buNone/>
            </a:pPr>
            <a:r>
              <a:rPr lang="en-US" altLang="ko-KR" sz="1300">
                <a:latin typeface="+mn-ea"/>
                <a:ea typeface="+mn-ea"/>
              </a:rPr>
              <a:t>    </a:t>
            </a:r>
            <a:r>
              <a:rPr lang="ko-KR" altLang="en-US" sz="1300">
                <a:latin typeface="+mn-ea"/>
                <a:ea typeface="+mn-ea"/>
              </a:rPr>
              <a:t>공백 등</a:t>
            </a:r>
            <a:r>
              <a:rPr lang="en-US" altLang="ko-KR" sz="1300">
                <a:latin typeface="+mn-ea"/>
                <a:ea typeface="+mn-ea"/>
              </a:rPr>
              <a:t>)</a:t>
            </a:r>
            <a:r>
              <a:rPr lang="ko-KR" altLang="en-US" sz="1300">
                <a:latin typeface="+mn-ea"/>
                <a:ea typeface="+mn-ea"/>
              </a:rPr>
              <a:t>제공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50EFDE-210A-4246-90BD-D51775E40385}"/>
              </a:ext>
            </a:extLst>
          </p:cNvPr>
          <p:cNvSpPr txBox="1"/>
          <p:nvPr/>
        </p:nvSpPr>
        <p:spPr>
          <a:xfrm>
            <a:off x="671332" y="1273215"/>
            <a:ext cx="7366286" cy="276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ko-KR" altLang="en-US"/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276066696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1042587" y="4077380"/>
            <a:ext cx="4375447" cy="412415"/>
          </a:xfrm>
          <a:prstGeom prst="rect">
            <a:avLst/>
          </a:prstGeom>
          <a:solidFill>
            <a:srgbClr val="D1E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l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224913" y="2276820"/>
            <a:ext cx="6868160" cy="6388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eaLnBrk="0" hangingPunct="0">
              <a:lnSpc>
                <a:spcPct val="100000"/>
              </a:lnSpc>
              <a:buNone/>
              <a:defRPr kumimoji="0" sz="3600" b="1" kern="0" spc="-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0" hangingPunct="0">
              <a:defRPr sz="2000" b="1"/>
            </a:lvl2pPr>
            <a:lvl3pPr eaLnBrk="0" hangingPunct="0">
              <a:defRPr sz="2000" b="1"/>
            </a:lvl3pPr>
            <a:lvl4pPr eaLnBrk="0" hangingPunct="0">
              <a:defRPr sz="2000" b="1"/>
            </a:lvl4pPr>
            <a:lvl5pPr eaLnBrk="0" hangingPunct="0">
              <a:defRPr sz="2000" b="1"/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000" b="1"/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000" b="1"/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000" b="1"/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000" b="1"/>
            </a:lvl9pPr>
          </a:lstStyle>
          <a:p>
            <a:r>
              <a:rPr lang="ko-KR" altLang="en-US"/>
              <a:t>목차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2043624" y="3631963"/>
            <a:ext cx="4956616" cy="27943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defTabSz="914400" eaLnBrk="0" latinLnBrk="1" hangingPunct="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Clr>
                <a:srgbClr val="0070C0"/>
              </a:buClr>
              <a:buSzPct val="100000"/>
              <a:buFont typeface="+mj-lt"/>
              <a:buAutoNum type="arabicPeriod"/>
              <a:defRPr sz="1800" b="1" kern="0">
                <a:solidFill>
                  <a:srgbClr val="000000"/>
                </a:solidFill>
                <a:latin typeface="+mn-ea"/>
                <a:ea typeface="+mn-ea"/>
                <a:cs typeface="+mj-cs"/>
              </a:defRPr>
            </a:lvl1pPr>
            <a:lvl2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2pPr>
            <a:lvl3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3pPr>
            <a:lvl4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4pPr>
            <a:lvl5pPr eaLnBrk="0" latinLnBrk="1" hangingPunct="0">
              <a:defRPr sz="2400" b="1">
                <a:solidFill>
                  <a:srgbClr val="531801"/>
                </a:solidFill>
                <a:latin typeface="HY태고딕" pitchFamily="18" charset="-127"/>
                <a:ea typeface="HY태고딕" pitchFamily="18" charset="-127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31801"/>
                </a:solidFill>
                <a:latin typeface="08서울남산체 B" pitchFamily="18" charset="-127"/>
                <a:ea typeface="08서울남산체 B" pitchFamily="18" charset="-127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Visual Studio Code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ko-KR" altLang="en-US">
                <a:solidFill>
                  <a:srgbClr val="1A1752"/>
                </a:solidFill>
              </a:rPr>
              <a:t>주요 기능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Python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 err="1">
                <a:solidFill>
                  <a:srgbClr val="1A1752"/>
                </a:solidFill>
              </a:rPr>
              <a:t>Jupyter</a:t>
            </a:r>
            <a:r>
              <a:rPr lang="en-US" altLang="ko-KR">
                <a:solidFill>
                  <a:srgbClr val="1A1752"/>
                </a:solidFill>
              </a:rPr>
              <a:t> Notebook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Remote </a:t>
            </a:r>
            <a:r>
              <a:rPr lang="ko-KR" altLang="en-US">
                <a:solidFill>
                  <a:srgbClr val="1A1752"/>
                </a:solidFill>
              </a:rPr>
              <a:t>서버</a:t>
            </a:r>
            <a:r>
              <a:rPr lang="en-US" altLang="ko-KR">
                <a:solidFill>
                  <a:srgbClr val="1A1752"/>
                </a:solidFill>
              </a:rPr>
              <a:t>(VM) </a:t>
            </a:r>
            <a:r>
              <a:rPr lang="ko-KR" altLang="en-US">
                <a:solidFill>
                  <a:srgbClr val="1A1752"/>
                </a:solidFill>
              </a:rPr>
              <a:t>활용</a:t>
            </a:r>
            <a:endParaRPr lang="en-US" altLang="ko-KR">
              <a:solidFill>
                <a:srgbClr val="1A1752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E75B6"/>
              </a:buClr>
              <a:buSzPct val="105000"/>
              <a:buNone/>
            </a:pPr>
            <a:r>
              <a:rPr lang="en-US" altLang="ko-KR">
                <a:solidFill>
                  <a:srgbClr val="1A1752"/>
                </a:solidFill>
              </a:rPr>
              <a:t>Docker</a:t>
            </a:r>
            <a:r>
              <a:rPr lang="ko-KR" altLang="en-US">
                <a:solidFill>
                  <a:srgbClr val="1A1752"/>
                </a:solidFill>
              </a:rPr>
              <a:t> 활용</a:t>
            </a:r>
            <a:endParaRPr lang="en-US" altLang="ko-KR">
              <a:solidFill>
                <a:srgbClr val="1A1752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403880" y="368174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marR="0" indent="-180975" algn="ctr" defTabSz="91122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맑은 고딕" pitchFamily="50" charset="-127"/>
              </a:rPr>
              <a:t>1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403880" y="415697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2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1403880" y="4632199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3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1403880" y="5115842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</a:rPr>
              <a:t>4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9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5599484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5</a:t>
            </a:r>
          </a:p>
        </p:txBody>
      </p:sp>
      <p:sp>
        <p:nvSpPr>
          <p:cNvPr id="10" name="모서리가 둥근 직사각형 14">
            <a:extLst>
              <a:ext uri="{FF2B5EF4-FFF2-40B4-BE49-F238E27FC236}">
                <a16:creationId xmlns:a16="http://schemas.microsoft.com/office/drawing/2014/main" id="{B3E92D1C-4870-4CD2-864B-3134F94D63A6}"/>
              </a:ext>
            </a:extLst>
          </p:cNvPr>
          <p:cNvSpPr/>
          <p:nvPr/>
        </p:nvSpPr>
        <p:spPr bwMode="auto">
          <a:xfrm>
            <a:off x="1403588" y="6083126"/>
            <a:ext cx="540000" cy="252000"/>
          </a:xfrm>
          <a:prstGeom prst="roundRect">
            <a:avLst>
              <a:gd name="adj" fmla="val 50000"/>
            </a:avLst>
          </a:prstGeom>
          <a:solidFill>
            <a:srgbClr val="304356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0975" indent="-180975" algn="ctr" defTabSz="911225">
              <a:buFontTx/>
              <a:buNone/>
            </a:pPr>
            <a:r>
              <a:rPr lang="en-US" altLang="ko-KR" sz="1600" b="1">
                <a:solidFill>
                  <a:schemeClr val="bg1"/>
                </a:solidFill>
                <a:cs typeface="Arial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046865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Command Palette</a:t>
            </a:r>
            <a:br>
              <a:rPr lang="en-US" altLang="ko-KR" dirty="0"/>
            </a:br>
            <a:r>
              <a:rPr lang="en-US" altLang="ko-KR" b="0" dirty="0"/>
              <a:t>Visual Studio Code</a:t>
            </a:r>
            <a:r>
              <a:rPr lang="ko-KR" altLang="en-US" b="0" dirty="0"/>
              <a:t>의 모든 기능을 키보드 입력으로 쉽게 찾아 실행 가능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Integrated </a:t>
            </a:r>
            <a:r>
              <a:rPr lang="en-US" altLang="ko-KR" dirty="0"/>
              <a:t>Terminal</a:t>
            </a:r>
            <a:br>
              <a:rPr lang="en-US" altLang="ko-KR" dirty="0"/>
            </a:br>
            <a:r>
              <a:rPr lang="en-US" altLang="ko-KR" b="0" dirty="0" err="1"/>
              <a:t>Powershell</a:t>
            </a:r>
            <a:r>
              <a:rPr lang="en-US" altLang="ko-KR" b="0" dirty="0"/>
              <a:t>, Command Prompt, Bash </a:t>
            </a:r>
            <a:r>
              <a:rPr lang="ko-KR" altLang="en-US" b="0" dirty="0"/>
              <a:t>등 통합적으로 </a:t>
            </a:r>
            <a:r>
              <a:rPr lang="en-US" altLang="ko-KR" b="0" dirty="0"/>
              <a:t>Shell </a:t>
            </a:r>
            <a:r>
              <a:rPr lang="ko-KR" altLang="en-US" b="0" dirty="0"/>
              <a:t>이용 가능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en-US" altLang="ko-KR" dirty="0"/>
              <a:t>Extensions</a:t>
            </a:r>
            <a:br>
              <a:rPr lang="en-US" altLang="ko-KR" dirty="0"/>
            </a:br>
            <a:r>
              <a:rPr lang="ko-KR" altLang="en-US" b="0" dirty="0"/>
              <a:t>확장 프로그램 설치를 통해 언어</a:t>
            </a:r>
            <a:r>
              <a:rPr lang="en-US" altLang="ko-KR" b="0" dirty="0"/>
              <a:t>, </a:t>
            </a:r>
            <a:r>
              <a:rPr lang="ko-KR" altLang="en-US" b="0" dirty="0" err="1"/>
              <a:t>디버거</a:t>
            </a:r>
            <a:r>
              <a:rPr lang="ko-KR" altLang="en-US" b="0" dirty="0"/>
              <a:t> 및 도구를 추가하여 </a:t>
            </a:r>
            <a:r>
              <a:rPr lang="en-US" altLang="ko-KR" b="0" dirty="0"/>
              <a:t>Work Flow </a:t>
            </a:r>
            <a:r>
              <a:rPr lang="ko-KR" altLang="en-US" b="0" dirty="0"/>
              <a:t>지원 가능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Intellisense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0" dirty="0"/>
              <a:t>parameter</a:t>
            </a:r>
            <a:r>
              <a:rPr lang="ko-KR" altLang="en-US" b="0" dirty="0"/>
              <a:t> 정보</a:t>
            </a:r>
            <a:r>
              <a:rPr lang="en-US" altLang="ko-KR" b="0" dirty="0"/>
              <a:t>, </a:t>
            </a:r>
            <a:r>
              <a:rPr lang="ko-KR" altLang="en-US" b="0" dirty="0"/>
              <a:t>변수</a:t>
            </a:r>
            <a:r>
              <a:rPr lang="en-US" altLang="ko-KR" b="0" dirty="0"/>
              <a:t>, method</a:t>
            </a:r>
            <a:r>
              <a:rPr lang="ko-KR" altLang="en-US" b="0" dirty="0"/>
              <a:t> 등을 포함한 다양한 코드 자동완성 기능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en-US" altLang="ko-KR" dirty="0"/>
              <a:t>Debugging</a:t>
            </a:r>
            <a:br>
              <a:rPr lang="en-US" altLang="ko-KR" dirty="0"/>
            </a:br>
            <a:r>
              <a:rPr lang="en-US" altLang="ko-KR" b="0" dirty="0"/>
              <a:t>Terminal </a:t>
            </a:r>
            <a:r>
              <a:rPr lang="ko-KR" altLang="en-US" b="0" dirty="0"/>
              <a:t>도구를 이용한 간소화 된 디버깅 지원</a:t>
            </a:r>
          </a:p>
        </p:txBody>
      </p:sp>
      <p:sp>
        <p:nvSpPr>
          <p:cNvPr id="44" name="제목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33287506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RFrame Inc.">
  <a:themeElements>
    <a:clrScheme name="사용자 지정 1">
      <a:dk1>
        <a:srgbClr val="000000"/>
      </a:dk1>
      <a:lt1>
        <a:srgbClr val="FFFFFF"/>
      </a:lt1>
      <a:dk2>
        <a:srgbClr val="FF0000"/>
      </a:dk2>
      <a:lt2>
        <a:srgbClr val="4D4D4D"/>
      </a:lt2>
      <a:accent1>
        <a:srgbClr val="FFB400"/>
      </a:accent1>
      <a:accent2>
        <a:srgbClr val="005F28"/>
      </a:accent2>
      <a:accent3>
        <a:srgbClr val="FFFFFF"/>
      </a:accent3>
      <a:accent4>
        <a:srgbClr val="000000"/>
      </a:accent4>
      <a:accent5>
        <a:srgbClr val="B8BCB7"/>
      </a:accent5>
      <a:accent6>
        <a:srgbClr val="AEAEAE"/>
      </a:accent6>
      <a:hlink>
        <a:srgbClr val="808080"/>
      </a:hlink>
      <a:folHlink>
        <a:srgbClr val="292929"/>
      </a:folHlink>
    </a:clrScheme>
    <a:fontScheme name="Blank Presentation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333333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180975" marR="0" indent="-180975" algn="l" defTabSz="911225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맑은 고딕" pitchFamily="50" charset="-127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rgbClr val="333333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1341</Words>
  <Application>Microsoft Office PowerPoint</Application>
  <PresentationFormat>A4 용지(210x297mm)</PresentationFormat>
  <Paragraphs>290</Paragraphs>
  <Slides>52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4" baseType="lpstr">
      <vt:lpstr>굴림</vt:lpstr>
      <vt:lpstr>굴림</vt:lpstr>
      <vt:lpstr>나눔고딕</vt:lpstr>
      <vt:lpstr>맑은 고딕</vt:lpstr>
      <vt:lpstr>Arial</vt:lpstr>
      <vt:lpstr>Segoe UI</vt:lpstr>
      <vt:lpstr>Segoe UI Light</vt:lpstr>
      <vt:lpstr>Segoe UI Semibold</vt:lpstr>
      <vt:lpstr>Tahoma</vt:lpstr>
      <vt:lpstr>Times</vt:lpstr>
      <vt:lpstr>Wingdings</vt:lpstr>
      <vt:lpstr>BRFrame Inc.</vt:lpstr>
      <vt:lpstr>PowerPoint 프레젠테이션</vt:lpstr>
      <vt:lpstr>PowerPoint 프레젠테이션</vt:lpstr>
      <vt:lpstr>01. Visual Studio Code</vt:lpstr>
      <vt:lpstr>01. Visual Studio Code</vt:lpstr>
      <vt:lpstr>01. Visual Studio Code</vt:lpstr>
      <vt:lpstr>01. Visual Studio Code</vt:lpstr>
      <vt:lpstr>01. Visual Studio Code</vt:lpstr>
      <vt:lpstr>PowerPoint 프레젠테이션</vt:lpstr>
      <vt:lpstr>02. 주요 기능</vt:lpstr>
      <vt:lpstr>02. 주요 기능</vt:lpstr>
      <vt:lpstr>02. 주요 기능</vt:lpstr>
      <vt:lpstr>02. 주요 기능</vt:lpstr>
      <vt:lpstr>02. 주요 기능</vt:lpstr>
      <vt:lpstr>02. 주요 기능</vt:lpstr>
      <vt:lpstr>PowerPoint 프레젠테이션</vt:lpstr>
      <vt:lpstr>03. Python 활용</vt:lpstr>
      <vt:lpstr>03. Python 활용</vt:lpstr>
      <vt:lpstr>03. Python 활용</vt:lpstr>
      <vt:lpstr>03. Python 활용</vt:lpstr>
      <vt:lpstr>03. Python 활용</vt:lpstr>
      <vt:lpstr>03. Python 활용</vt:lpstr>
      <vt:lpstr>03. Python 활용</vt:lpstr>
      <vt:lpstr>PowerPoint 프레젠테이션</vt:lpstr>
      <vt:lpstr>04. Jupyter Notebook 활용</vt:lpstr>
      <vt:lpstr>04. Jupyter Notebook 활용</vt:lpstr>
      <vt:lpstr>04. Jupyter Notebook 활용</vt:lpstr>
      <vt:lpstr>04. Jupyter Notebook 활용</vt:lpstr>
      <vt:lpstr>PowerPoint 프레젠테이션</vt:lpstr>
      <vt:lpstr>05. Remote 서버(VM) 활용</vt:lpstr>
      <vt:lpstr>05. Remote 서버(VM) 활용</vt:lpstr>
      <vt:lpstr>05. Remote 서버(VM) 활용</vt:lpstr>
      <vt:lpstr>05. Remote 서버(VM) 활용</vt:lpstr>
      <vt:lpstr>05. Remote 서버(VM) 활용</vt:lpstr>
      <vt:lpstr>05. Remote 서버(VM) 활용</vt:lpstr>
      <vt:lpstr>05. Remote 서버(VM) 활용</vt:lpstr>
      <vt:lpstr>05. Remote 서버(VM) 활용</vt:lpstr>
      <vt:lpstr>05. Remote 서버(VM) 활용</vt:lpstr>
      <vt:lpstr>05. Remote 서버(VM) 활용</vt:lpstr>
      <vt:lpstr>05. Remote 서버(VM) 활용</vt:lpstr>
      <vt:lpstr>05. Remote 서버(VM) 활용</vt:lpstr>
      <vt:lpstr>05. Remote 서버(VM) 활용</vt:lpstr>
      <vt:lpstr>05. Remote 서버(VM) 활용</vt:lpstr>
      <vt:lpstr>05. Remote 서버(VM) 활용</vt:lpstr>
      <vt:lpstr>PowerPoint 프레젠테이션</vt:lpstr>
      <vt:lpstr>06. Docker 활용</vt:lpstr>
      <vt:lpstr>06. Docker 활용</vt:lpstr>
      <vt:lpstr>06. Docker 활용</vt:lpstr>
      <vt:lpstr>06. Docker 활용</vt:lpstr>
      <vt:lpstr>06. Docker 활용</vt:lpstr>
      <vt:lpstr>06. Docker 활용</vt:lpstr>
      <vt:lpstr>06. Docker 활용</vt:lpstr>
      <vt:lpstr>PowerPoint 프레젠테이션</vt:lpstr>
    </vt:vector>
  </TitlesOfParts>
  <Company>BRFrame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jisoo</dc:creator>
  <cp:lastModifiedBy>brain</cp:lastModifiedBy>
  <cp:revision>10</cp:revision>
  <cp:lastPrinted>2017-03-22T14:09:03Z</cp:lastPrinted>
  <dcterms:created xsi:type="dcterms:W3CDTF">2004-09-08T23:34:22Z</dcterms:created>
  <dcterms:modified xsi:type="dcterms:W3CDTF">2021-06-15T23:52:23Z</dcterms:modified>
</cp:coreProperties>
</file>